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65"/>
  </p:notesMasterIdLst>
  <p:sldIdLst>
    <p:sldId id="256" r:id="rId2"/>
    <p:sldId id="258" r:id="rId3"/>
    <p:sldId id="259" r:id="rId4"/>
    <p:sldId id="260" r:id="rId5"/>
    <p:sldId id="261" r:id="rId6"/>
    <p:sldId id="263" r:id="rId7"/>
    <p:sldId id="262" r:id="rId8"/>
    <p:sldId id="264" r:id="rId9"/>
    <p:sldId id="265" r:id="rId10"/>
    <p:sldId id="494" r:id="rId11"/>
    <p:sldId id="267" r:id="rId12"/>
    <p:sldId id="268" r:id="rId13"/>
    <p:sldId id="271" r:id="rId14"/>
    <p:sldId id="269" r:id="rId15"/>
    <p:sldId id="272" r:id="rId16"/>
    <p:sldId id="270" r:id="rId17"/>
    <p:sldId id="273" r:id="rId18"/>
    <p:sldId id="274" r:id="rId19"/>
    <p:sldId id="491" r:id="rId20"/>
    <p:sldId id="492" r:id="rId21"/>
    <p:sldId id="493" r:id="rId22"/>
    <p:sldId id="495" r:id="rId23"/>
    <p:sldId id="496" r:id="rId24"/>
    <p:sldId id="527" r:id="rId25"/>
    <p:sldId id="528" r:id="rId26"/>
    <p:sldId id="529" r:id="rId27"/>
    <p:sldId id="530" r:id="rId28"/>
    <p:sldId id="531" r:id="rId29"/>
    <p:sldId id="532" r:id="rId30"/>
    <p:sldId id="533" r:id="rId31"/>
    <p:sldId id="534" r:id="rId32"/>
    <p:sldId id="285" r:id="rId33"/>
    <p:sldId id="505" r:id="rId34"/>
    <p:sldId id="506" r:id="rId35"/>
    <p:sldId id="507" r:id="rId36"/>
    <p:sldId id="508" r:id="rId37"/>
    <p:sldId id="509" r:id="rId38"/>
    <p:sldId id="510" r:id="rId39"/>
    <p:sldId id="511" r:id="rId40"/>
    <p:sldId id="512" r:id="rId41"/>
    <p:sldId id="513" r:id="rId42"/>
    <p:sldId id="514" r:id="rId43"/>
    <p:sldId id="515" r:id="rId44"/>
    <p:sldId id="516" r:id="rId45"/>
    <p:sldId id="517" r:id="rId46"/>
    <p:sldId id="518" r:id="rId47"/>
    <p:sldId id="519" r:id="rId48"/>
    <p:sldId id="520" r:id="rId49"/>
    <p:sldId id="521" r:id="rId50"/>
    <p:sldId id="522" r:id="rId51"/>
    <p:sldId id="523" r:id="rId52"/>
    <p:sldId id="524" r:id="rId53"/>
    <p:sldId id="525" r:id="rId54"/>
    <p:sldId id="526" r:id="rId55"/>
    <p:sldId id="497" r:id="rId56"/>
    <p:sldId id="498" r:id="rId57"/>
    <p:sldId id="499" r:id="rId58"/>
    <p:sldId id="500" r:id="rId59"/>
    <p:sldId id="501" r:id="rId60"/>
    <p:sldId id="502" r:id="rId61"/>
    <p:sldId id="503" r:id="rId62"/>
    <p:sldId id="504" r:id="rId63"/>
    <p:sldId id="275" r:id="rId64"/>
  </p:sldIdLst>
  <p:sldSz cx="9906000" cy="6858000" type="A4"/>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C371C5C-71B2-D044-A2DE-372782197C39}">
          <p14:sldIdLst>
            <p14:sldId id="256"/>
            <p14:sldId id="258"/>
            <p14:sldId id="259"/>
            <p14:sldId id="260"/>
            <p14:sldId id="261"/>
            <p14:sldId id="263"/>
            <p14:sldId id="262"/>
            <p14:sldId id="264"/>
            <p14:sldId id="265"/>
            <p14:sldId id="494"/>
            <p14:sldId id="267"/>
            <p14:sldId id="268"/>
            <p14:sldId id="271"/>
            <p14:sldId id="269"/>
            <p14:sldId id="272"/>
            <p14:sldId id="270"/>
            <p14:sldId id="273"/>
            <p14:sldId id="274"/>
            <p14:sldId id="491"/>
            <p14:sldId id="492"/>
            <p14:sldId id="493"/>
            <p14:sldId id="495"/>
            <p14:sldId id="496"/>
            <p14:sldId id="527"/>
            <p14:sldId id="528"/>
            <p14:sldId id="529"/>
            <p14:sldId id="530"/>
            <p14:sldId id="531"/>
            <p14:sldId id="532"/>
            <p14:sldId id="533"/>
            <p14:sldId id="534"/>
          </p14:sldIdLst>
        </p14:section>
        <p14:section name="解答" id="{2B5FEF71-FD4B-4942-8A0C-1FF383EB402E}">
          <p14:sldIdLst>
            <p14:sldId id="285"/>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497"/>
            <p14:sldId id="498"/>
            <p14:sldId id="499"/>
            <p14:sldId id="500"/>
            <p14:sldId id="501"/>
            <p14:sldId id="502"/>
            <p14:sldId id="503"/>
            <p14:sldId id="504"/>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75" autoAdjust="0"/>
    <p:restoredTop sz="95498" autoAdjust="0"/>
  </p:normalViewPr>
  <p:slideViewPr>
    <p:cSldViewPr snapToGrid="0" snapToObjects="1">
      <p:cViewPr>
        <p:scale>
          <a:sx n="166" d="100"/>
          <a:sy n="166" d="100"/>
        </p:scale>
        <p:origin x="1304" y="-26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D0BEC-168F-754D-9A23-2C3ED6664842}" type="datetimeFigureOut">
              <a:rPr kumimoji="1" lang="ja-JP" altLang="en-US" smtClean="0"/>
              <a:t>2023/9/26</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4CA1F3-F0A8-D042-9A1B-514C1EDA733E}" type="slidenum">
              <a:rPr kumimoji="1" lang="ja-JP" altLang="en-US" smtClean="0"/>
              <a:t>‹#›</a:t>
            </a:fld>
            <a:endParaRPr kumimoji="1" lang="ja-JP" altLang="en-US"/>
          </a:p>
        </p:txBody>
      </p:sp>
    </p:spTree>
    <p:extLst>
      <p:ext uri="{BB962C8B-B14F-4D97-AF65-F5344CB8AC3E}">
        <p14:creationId xmlns:p14="http://schemas.microsoft.com/office/powerpoint/2010/main" val="41532394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1"/>
            </a:lvl1pPr>
            <a:lvl2pPr marL="457181" indent="0" algn="ctr">
              <a:buNone/>
              <a:defRPr sz="2000"/>
            </a:lvl2pPr>
            <a:lvl3pPr marL="914362" indent="0" algn="ctr">
              <a:buNone/>
              <a:defRPr sz="1800"/>
            </a:lvl3pPr>
            <a:lvl4pPr marL="1371543" indent="0" algn="ctr">
              <a:buNone/>
              <a:defRPr sz="1600"/>
            </a:lvl4pPr>
            <a:lvl5pPr marL="1828723" indent="0" algn="ctr">
              <a:buNone/>
              <a:defRPr sz="1600"/>
            </a:lvl5pPr>
            <a:lvl6pPr marL="2285905" indent="0" algn="ctr">
              <a:buNone/>
              <a:defRPr sz="1600"/>
            </a:lvl6pPr>
            <a:lvl7pPr marL="2743085" indent="0" algn="ctr">
              <a:buNone/>
              <a:defRPr sz="1600"/>
            </a:lvl7pPr>
            <a:lvl8pPr marL="3200266" indent="0" algn="ctr">
              <a:buNone/>
              <a:defRPr sz="1600"/>
            </a:lvl8pPr>
            <a:lvl9pPr marL="3657446"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9103C3A-496B-416A-BFB8-D3A3FDD9930B}" type="datetime1">
              <a:rPr kumimoji="1" lang="ja-JP" altLang="en-US" smtClean="0"/>
              <a:t>2023/9/26</a:t>
            </a:fld>
            <a:endParaRPr kumimoji="1" lang="ja-JP" altLang="en-US"/>
          </a:p>
        </p:txBody>
      </p:sp>
      <p:sp>
        <p:nvSpPr>
          <p:cNvPr id="5" name="Footer Placeholder 4"/>
          <p:cNvSpPr>
            <a:spLocks noGrp="1"/>
          </p:cNvSpPr>
          <p:nvPr>
            <p:ph type="ftr" sz="quarter" idx="11"/>
          </p:nvPr>
        </p:nvSpPr>
        <p:spPr/>
        <p:txBody>
          <a:body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6" name="Slide Number Placeholder 5"/>
          <p:cNvSpPr>
            <a:spLocks noGrp="1"/>
          </p:cNvSpPr>
          <p:nvPr>
            <p:ph type="sldNum" sz="quarter" idx="12"/>
          </p:nvPr>
        </p:nvSpPr>
        <p:spPr/>
        <p:txBody>
          <a:body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226885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5140B8C-A986-4F08-9A54-204D283B47BB}" type="datetime1">
              <a:rPr kumimoji="1" lang="ja-JP" altLang="en-US" smtClean="0"/>
              <a:t>2023/9/26</a:t>
            </a:fld>
            <a:endParaRPr kumimoji="1" lang="ja-JP" altLang="en-US"/>
          </a:p>
        </p:txBody>
      </p:sp>
      <p:sp>
        <p:nvSpPr>
          <p:cNvPr id="5" name="Footer Placeholder 4"/>
          <p:cNvSpPr>
            <a:spLocks noGrp="1"/>
          </p:cNvSpPr>
          <p:nvPr>
            <p:ph type="ftr" sz="quarter" idx="11"/>
          </p:nvPr>
        </p:nvSpPr>
        <p:spPr/>
        <p:txBody>
          <a:body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6" name="Slide Number Placeholder 5"/>
          <p:cNvSpPr>
            <a:spLocks noGrp="1"/>
          </p:cNvSpPr>
          <p:nvPr>
            <p:ph type="sldNum" sz="quarter" idx="12"/>
          </p:nvPr>
        </p:nvSpPr>
        <p:spPr/>
        <p:txBody>
          <a:body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270889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A08A606-8CF2-4F41-B6DE-8B5B4D17CD46}" type="datetime1">
              <a:rPr kumimoji="1" lang="ja-JP" altLang="en-US" smtClean="0"/>
              <a:t>2023/9/26</a:t>
            </a:fld>
            <a:endParaRPr kumimoji="1" lang="ja-JP" altLang="en-US"/>
          </a:p>
        </p:txBody>
      </p:sp>
      <p:sp>
        <p:nvSpPr>
          <p:cNvPr id="5" name="Footer Placeholder 4"/>
          <p:cNvSpPr>
            <a:spLocks noGrp="1"/>
          </p:cNvSpPr>
          <p:nvPr>
            <p:ph type="ftr" sz="quarter" idx="11"/>
          </p:nvPr>
        </p:nvSpPr>
        <p:spPr/>
        <p:txBody>
          <a:body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6" name="Slide Number Placeholder 5"/>
          <p:cNvSpPr>
            <a:spLocks noGrp="1"/>
          </p:cNvSpPr>
          <p:nvPr>
            <p:ph type="sldNum" sz="quarter" idx="12"/>
          </p:nvPr>
        </p:nvSpPr>
        <p:spPr/>
        <p:txBody>
          <a:body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2706631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7DD2DE-5731-4917-80A6-C5B2C9F6C142}" type="datetime1">
              <a:rPr kumimoji="1" lang="ja-JP" altLang="en-US" smtClean="0"/>
              <a:t>2023/9/26</a:t>
            </a:fld>
            <a:endParaRPr kumimoji="1" lang="ja-JP" altLang="en-US"/>
          </a:p>
        </p:txBody>
      </p:sp>
      <p:sp>
        <p:nvSpPr>
          <p:cNvPr id="5" name="Footer Placeholder 4"/>
          <p:cNvSpPr>
            <a:spLocks noGrp="1"/>
          </p:cNvSpPr>
          <p:nvPr>
            <p:ph type="ftr" sz="quarter" idx="11"/>
          </p:nvPr>
        </p:nvSpPr>
        <p:spPr/>
        <p:txBody>
          <a:body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6" name="Slide Number Placeholder 5"/>
          <p:cNvSpPr>
            <a:spLocks noGrp="1"/>
          </p:cNvSpPr>
          <p:nvPr>
            <p:ph type="sldNum" sz="quarter" idx="12"/>
          </p:nvPr>
        </p:nvSpPr>
        <p:spPr/>
        <p:txBody>
          <a:body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113685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81"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81" y="4589466"/>
            <a:ext cx="8543925" cy="1500187"/>
          </a:xfrm>
        </p:spPr>
        <p:txBody>
          <a:bodyPr/>
          <a:lstStyle>
            <a:lvl1pPr marL="0" indent="0">
              <a:buNone/>
              <a:defRPr sz="2401">
                <a:solidFill>
                  <a:schemeClr val="tx1"/>
                </a:solidFill>
              </a:defRPr>
            </a:lvl1pPr>
            <a:lvl2pPr marL="457181" indent="0">
              <a:buNone/>
              <a:defRPr sz="2000">
                <a:solidFill>
                  <a:schemeClr val="tx1">
                    <a:tint val="75000"/>
                  </a:schemeClr>
                </a:solidFill>
              </a:defRPr>
            </a:lvl2pPr>
            <a:lvl3pPr marL="914362" indent="0">
              <a:buNone/>
              <a:defRPr sz="1800">
                <a:solidFill>
                  <a:schemeClr val="tx1">
                    <a:tint val="75000"/>
                  </a:schemeClr>
                </a:solidFill>
              </a:defRPr>
            </a:lvl3pPr>
            <a:lvl4pPr marL="1371543" indent="0">
              <a:buNone/>
              <a:defRPr sz="1600">
                <a:solidFill>
                  <a:schemeClr val="tx1">
                    <a:tint val="75000"/>
                  </a:schemeClr>
                </a:solidFill>
              </a:defRPr>
            </a:lvl4pPr>
            <a:lvl5pPr marL="1828723" indent="0">
              <a:buNone/>
              <a:defRPr sz="1600">
                <a:solidFill>
                  <a:schemeClr val="tx1">
                    <a:tint val="75000"/>
                  </a:schemeClr>
                </a:solidFill>
              </a:defRPr>
            </a:lvl5pPr>
            <a:lvl6pPr marL="2285905" indent="0">
              <a:buNone/>
              <a:defRPr sz="1600">
                <a:solidFill>
                  <a:schemeClr val="tx1">
                    <a:tint val="75000"/>
                  </a:schemeClr>
                </a:solidFill>
              </a:defRPr>
            </a:lvl6pPr>
            <a:lvl7pPr marL="2743085" indent="0">
              <a:buNone/>
              <a:defRPr sz="1600">
                <a:solidFill>
                  <a:schemeClr val="tx1">
                    <a:tint val="75000"/>
                  </a:schemeClr>
                </a:solidFill>
              </a:defRPr>
            </a:lvl7pPr>
            <a:lvl8pPr marL="3200266" indent="0">
              <a:buNone/>
              <a:defRPr sz="1600">
                <a:solidFill>
                  <a:schemeClr val="tx1">
                    <a:tint val="75000"/>
                  </a:schemeClr>
                </a:solidFill>
              </a:defRPr>
            </a:lvl8pPr>
            <a:lvl9pPr marL="3657446"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4802AE1-DD51-40AF-9A25-FFF4E938F1C2}" type="datetime1">
              <a:rPr kumimoji="1" lang="ja-JP" altLang="en-US" smtClean="0"/>
              <a:t>2023/9/26</a:t>
            </a:fld>
            <a:endParaRPr kumimoji="1" lang="ja-JP" altLang="en-US"/>
          </a:p>
        </p:txBody>
      </p:sp>
      <p:sp>
        <p:nvSpPr>
          <p:cNvPr id="5" name="Footer Placeholder 4"/>
          <p:cNvSpPr>
            <a:spLocks noGrp="1"/>
          </p:cNvSpPr>
          <p:nvPr>
            <p:ph type="ftr" sz="quarter" idx="11"/>
          </p:nvPr>
        </p:nvSpPr>
        <p:spPr/>
        <p:txBody>
          <a:body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6" name="Slide Number Placeholder 5"/>
          <p:cNvSpPr>
            <a:spLocks noGrp="1"/>
          </p:cNvSpPr>
          <p:nvPr>
            <p:ph type="sldNum" sz="quarter" idx="12"/>
          </p:nvPr>
        </p:nvSpPr>
        <p:spPr/>
        <p:txBody>
          <a:body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403189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15C207E-0051-454D-A370-F2AFBB59207C}" type="datetime1">
              <a:rPr kumimoji="1" lang="ja-JP" altLang="en-US" smtClean="0"/>
              <a:t>2023/9/26</a:t>
            </a:fld>
            <a:endParaRPr kumimoji="1" lang="ja-JP" altLang="en-US"/>
          </a:p>
        </p:txBody>
      </p:sp>
      <p:sp>
        <p:nvSpPr>
          <p:cNvPr id="6" name="Footer Placeholder 5"/>
          <p:cNvSpPr>
            <a:spLocks noGrp="1"/>
          </p:cNvSpPr>
          <p:nvPr>
            <p:ph type="ftr" sz="quarter" idx="11"/>
          </p:nvPr>
        </p:nvSpPr>
        <p:spPr/>
        <p:txBody>
          <a:body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7" name="Slide Number Placeholder 6"/>
          <p:cNvSpPr>
            <a:spLocks noGrp="1"/>
          </p:cNvSpPr>
          <p:nvPr>
            <p:ph type="sldNum" sz="quarter" idx="12"/>
          </p:nvPr>
        </p:nvSpPr>
        <p:spPr/>
        <p:txBody>
          <a:body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2484424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30" y="1681164"/>
            <a:ext cx="4190702" cy="823912"/>
          </a:xfrm>
        </p:spPr>
        <p:txBody>
          <a:bodyPr anchor="b"/>
          <a:lstStyle>
            <a:lvl1pPr marL="0" indent="0">
              <a:buNone/>
              <a:defRPr sz="2401" b="1"/>
            </a:lvl1pPr>
            <a:lvl2pPr marL="457181" indent="0">
              <a:buNone/>
              <a:defRPr sz="2000" b="1"/>
            </a:lvl2pPr>
            <a:lvl3pPr marL="914362" indent="0">
              <a:buNone/>
              <a:defRPr sz="1800" b="1"/>
            </a:lvl3pPr>
            <a:lvl4pPr marL="1371543" indent="0">
              <a:buNone/>
              <a:defRPr sz="1600" b="1"/>
            </a:lvl4pPr>
            <a:lvl5pPr marL="1828723" indent="0">
              <a:buNone/>
              <a:defRPr sz="1600" b="1"/>
            </a:lvl5pPr>
            <a:lvl6pPr marL="2285905" indent="0">
              <a:buNone/>
              <a:defRPr sz="1600" b="1"/>
            </a:lvl6pPr>
            <a:lvl7pPr marL="2743085" indent="0">
              <a:buNone/>
              <a:defRPr sz="1600" b="1"/>
            </a:lvl7pPr>
            <a:lvl8pPr marL="3200266" indent="0">
              <a:buNone/>
              <a:defRPr sz="1600" b="1"/>
            </a:lvl8pPr>
            <a:lvl9pPr marL="3657446"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82330" y="2505076"/>
            <a:ext cx="4190702"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4"/>
            <a:ext cx="4211340" cy="823912"/>
          </a:xfrm>
        </p:spPr>
        <p:txBody>
          <a:bodyPr anchor="b"/>
          <a:lstStyle>
            <a:lvl1pPr marL="0" indent="0">
              <a:buNone/>
              <a:defRPr sz="2401" b="1"/>
            </a:lvl1pPr>
            <a:lvl2pPr marL="457181" indent="0">
              <a:buNone/>
              <a:defRPr sz="2000" b="1"/>
            </a:lvl2pPr>
            <a:lvl3pPr marL="914362" indent="0">
              <a:buNone/>
              <a:defRPr sz="1800" b="1"/>
            </a:lvl3pPr>
            <a:lvl4pPr marL="1371543" indent="0">
              <a:buNone/>
              <a:defRPr sz="1600" b="1"/>
            </a:lvl4pPr>
            <a:lvl5pPr marL="1828723" indent="0">
              <a:buNone/>
              <a:defRPr sz="1600" b="1"/>
            </a:lvl5pPr>
            <a:lvl6pPr marL="2285905" indent="0">
              <a:buNone/>
              <a:defRPr sz="1600" b="1"/>
            </a:lvl6pPr>
            <a:lvl7pPr marL="2743085" indent="0">
              <a:buNone/>
              <a:defRPr sz="1600" b="1"/>
            </a:lvl7pPr>
            <a:lvl8pPr marL="3200266" indent="0">
              <a:buNone/>
              <a:defRPr sz="1600" b="1"/>
            </a:lvl8pPr>
            <a:lvl9pPr marL="3657446"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5014914" y="2505076"/>
            <a:ext cx="4211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0EA2209-1EC6-419C-B0B3-D7A5970D52D8}" type="datetime1">
              <a:rPr kumimoji="1" lang="ja-JP" altLang="en-US" smtClean="0"/>
              <a:t>2023/9/26</a:t>
            </a:fld>
            <a:endParaRPr kumimoji="1" lang="ja-JP" altLang="en-US"/>
          </a:p>
        </p:txBody>
      </p:sp>
      <p:sp>
        <p:nvSpPr>
          <p:cNvPr id="8" name="Footer Placeholder 7"/>
          <p:cNvSpPr>
            <a:spLocks noGrp="1"/>
          </p:cNvSpPr>
          <p:nvPr>
            <p:ph type="ftr" sz="quarter" idx="11"/>
          </p:nvPr>
        </p:nvSpPr>
        <p:spPr/>
        <p:txBody>
          <a:body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9" name="Slide Number Placeholder 8"/>
          <p:cNvSpPr>
            <a:spLocks noGrp="1"/>
          </p:cNvSpPr>
          <p:nvPr>
            <p:ph type="sldNum" sz="quarter" idx="12"/>
          </p:nvPr>
        </p:nvSpPr>
        <p:spPr/>
        <p:txBody>
          <a:body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418934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F6D0D7B-2DA4-42F7-81F8-BC23E4D5B2F0}" type="datetime1">
              <a:rPr kumimoji="1" lang="ja-JP" altLang="en-US" smtClean="0"/>
              <a:t>2023/9/26</a:t>
            </a:fld>
            <a:endParaRPr kumimoji="1" lang="ja-JP" altLang="en-US"/>
          </a:p>
        </p:txBody>
      </p:sp>
      <p:sp>
        <p:nvSpPr>
          <p:cNvPr id="4" name="Footer Placeholder 3"/>
          <p:cNvSpPr>
            <a:spLocks noGrp="1"/>
          </p:cNvSpPr>
          <p:nvPr>
            <p:ph type="ftr" sz="quarter" idx="11"/>
          </p:nvPr>
        </p:nvSpPr>
        <p:spPr/>
        <p:txBody>
          <a:body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5" name="Slide Number Placeholder 4"/>
          <p:cNvSpPr>
            <a:spLocks noGrp="1"/>
          </p:cNvSpPr>
          <p:nvPr>
            <p:ph type="sldNum" sz="quarter" idx="12"/>
          </p:nvPr>
        </p:nvSpPr>
        <p:spPr/>
        <p:txBody>
          <a:body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186645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D4D4FB-7DEB-4EE1-A92E-6C791E615158}" type="datetime1">
              <a:rPr kumimoji="1" lang="ja-JP" altLang="en-US" smtClean="0"/>
              <a:t>2023/9/26</a:t>
            </a:fld>
            <a:endParaRPr kumimoji="1" lang="ja-JP" altLang="en-US"/>
          </a:p>
        </p:txBody>
      </p:sp>
      <p:sp>
        <p:nvSpPr>
          <p:cNvPr id="3" name="Footer Placeholder 2"/>
          <p:cNvSpPr>
            <a:spLocks noGrp="1"/>
          </p:cNvSpPr>
          <p:nvPr>
            <p:ph type="ftr" sz="quarter" idx="11"/>
          </p:nvPr>
        </p:nvSpPr>
        <p:spPr/>
        <p:txBody>
          <a:body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4" name="Slide Number Placeholder 3"/>
          <p:cNvSpPr>
            <a:spLocks noGrp="1"/>
          </p:cNvSpPr>
          <p:nvPr>
            <p:ph type="sldNum" sz="quarter" idx="12"/>
          </p:nvPr>
        </p:nvSpPr>
        <p:spPr/>
        <p:txBody>
          <a:body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163717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199"/>
            </a:lvl1pPr>
          </a:lstStyle>
          <a:p>
            <a:r>
              <a:rPr lang="ja-JP" altLang="en-US"/>
              <a:t>マスター タイトルの書式設定</a:t>
            </a:r>
            <a:endParaRPr lang="en-US" dirty="0"/>
          </a:p>
        </p:txBody>
      </p:sp>
      <p:sp>
        <p:nvSpPr>
          <p:cNvPr id="3" name="Content Placeholder 2"/>
          <p:cNvSpPr>
            <a:spLocks noGrp="1"/>
          </p:cNvSpPr>
          <p:nvPr>
            <p:ph idx="1"/>
          </p:nvPr>
        </p:nvSpPr>
        <p:spPr>
          <a:xfrm>
            <a:off x="4211341" y="987428"/>
            <a:ext cx="5014913" cy="4873625"/>
          </a:xfrm>
        </p:spPr>
        <p:txBody>
          <a:bodyPr/>
          <a:lstStyle>
            <a:lvl1pPr>
              <a:defRPr sz="3199"/>
            </a:lvl1pPr>
            <a:lvl2pPr>
              <a:defRPr sz="2799"/>
            </a:lvl2pPr>
            <a:lvl3pPr>
              <a:defRPr sz="2401"/>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4" cy="3811588"/>
          </a:xfrm>
        </p:spPr>
        <p:txBody>
          <a:bodyPr/>
          <a:lstStyle>
            <a:lvl1pPr marL="0" indent="0">
              <a:buNone/>
              <a:defRPr sz="1600"/>
            </a:lvl1pPr>
            <a:lvl2pPr marL="457181" indent="0">
              <a:buNone/>
              <a:defRPr sz="1400"/>
            </a:lvl2pPr>
            <a:lvl3pPr marL="914362" indent="0">
              <a:buNone/>
              <a:defRPr sz="1200"/>
            </a:lvl3pPr>
            <a:lvl4pPr marL="1371543" indent="0">
              <a:buNone/>
              <a:defRPr sz="1000"/>
            </a:lvl4pPr>
            <a:lvl5pPr marL="1828723" indent="0">
              <a:buNone/>
              <a:defRPr sz="1000"/>
            </a:lvl5pPr>
            <a:lvl6pPr marL="2285905" indent="0">
              <a:buNone/>
              <a:defRPr sz="1000"/>
            </a:lvl6pPr>
            <a:lvl7pPr marL="2743085" indent="0">
              <a:buNone/>
              <a:defRPr sz="1000"/>
            </a:lvl7pPr>
            <a:lvl8pPr marL="3200266" indent="0">
              <a:buNone/>
              <a:defRPr sz="1000"/>
            </a:lvl8pPr>
            <a:lvl9pPr marL="3657446"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20BFEFC-23D8-498D-9BA5-1AC32CEAB942}" type="datetime1">
              <a:rPr kumimoji="1" lang="ja-JP" altLang="en-US" smtClean="0"/>
              <a:t>2023/9/26</a:t>
            </a:fld>
            <a:endParaRPr kumimoji="1" lang="ja-JP" altLang="en-US"/>
          </a:p>
        </p:txBody>
      </p:sp>
      <p:sp>
        <p:nvSpPr>
          <p:cNvPr id="6" name="Footer Placeholder 5"/>
          <p:cNvSpPr>
            <a:spLocks noGrp="1"/>
          </p:cNvSpPr>
          <p:nvPr>
            <p:ph type="ftr" sz="quarter" idx="11"/>
          </p:nvPr>
        </p:nvSpPr>
        <p:spPr/>
        <p:txBody>
          <a:body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7" name="Slide Number Placeholder 6"/>
          <p:cNvSpPr>
            <a:spLocks noGrp="1"/>
          </p:cNvSpPr>
          <p:nvPr>
            <p:ph type="sldNum" sz="quarter" idx="12"/>
          </p:nvPr>
        </p:nvSpPr>
        <p:spPr/>
        <p:txBody>
          <a:body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310701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19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1" y="987428"/>
            <a:ext cx="5014913" cy="4873625"/>
          </a:xfrm>
        </p:spPr>
        <p:txBody>
          <a:bodyPr anchor="t"/>
          <a:lstStyle>
            <a:lvl1pPr marL="0" indent="0">
              <a:buNone/>
              <a:defRPr sz="3199"/>
            </a:lvl1pPr>
            <a:lvl2pPr marL="457181" indent="0">
              <a:buNone/>
              <a:defRPr sz="2799"/>
            </a:lvl2pPr>
            <a:lvl3pPr marL="914362" indent="0">
              <a:buNone/>
              <a:defRPr sz="2401"/>
            </a:lvl3pPr>
            <a:lvl4pPr marL="1371543" indent="0">
              <a:buNone/>
              <a:defRPr sz="2000"/>
            </a:lvl4pPr>
            <a:lvl5pPr marL="1828723" indent="0">
              <a:buNone/>
              <a:defRPr sz="2000"/>
            </a:lvl5pPr>
            <a:lvl6pPr marL="2285905" indent="0">
              <a:buNone/>
              <a:defRPr sz="2000"/>
            </a:lvl6pPr>
            <a:lvl7pPr marL="2743085" indent="0">
              <a:buNone/>
              <a:defRPr sz="2000"/>
            </a:lvl7pPr>
            <a:lvl8pPr marL="3200266" indent="0">
              <a:buNone/>
              <a:defRPr sz="2000"/>
            </a:lvl8pPr>
            <a:lvl9pPr marL="3657446"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4" cy="3811588"/>
          </a:xfrm>
        </p:spPr>
        <p:txBody>
          <a:bodyPr/>
          <a:lstStyle>
            <a:lvl1pPr marL="0" indent="0">
              <a:buNone/>
              <a:defRPr sz="1600"/>
            </a:lvl1pPr>
            <a:lvl2pPr marL="457181" indent="0">
              <a:buNone/>
              <a:defRPr sz="1400"/>
            </a:lvl2pPr>
            <a:lvl3pPr marL="914362" indent="0">
              <a:buNone/>
              <a:defRPr sz="1200"/>
            </a:lvl3pPr>
            <a:lvl4pPr marL="1371543" indent="0">
              <a:buNone/>
              <a:defRPr sz="1000"/>
            </a:lvl4pPr>
            <a:lvl5pPr marL="1828723" indent="0">
              <a:buNone/>
              <a:defRPr sz="1000"/>
            </a:lvl5pPr>
            <a:lvl6pPr marL="2285905" indent="0">
              <a:buNone/>
              <a:defRPr sz="1000"/>
            </a:lvl6pPr>
            <a:lvl7pPr marL="2743085" indent="0">
              <a:buNone/>
              <a:defRPr sz="1000"/>
            </a:lvl7pPr>
            <a:lvl8pPr marL="3200266" indent="0">
              <a:buNone/>
              <a:defRPr sz="1000"/>
            </a:lvl8pPr>
            <a:lvl9pPr marL="3657446"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0AA4655-8881-46AD-8C2F-A2D5186D1002}" type="datetime1">
              <a:rPr kumimoji="1" lang="ja-JP" altLang="en-US" smtClean="0"/>
              <a:t>2023/9/26</a:t>
            </a:fld>
            <a:endParaRPr kumimoji="1" lang="ja-JP" altLang="en-US"/>
          </a:p>
        </p:txBody>
      </p:sp>
      <p:sp>
        <p:nvSpPr>
          <p:cNvPr id="6" name="Footer Placeholder 5"/>
          <p:cNvSpPr>
            <a:spLocks noGrp="1"/>
          </p:cNvSpPr>
          <p:nvPr>
            <p:ph type="ftr" sz="quarter" idx="11"/>
          </p:nvPr>
        </p:nvSpPr>
        <p:spPr/>
        <p:txBody>
          <a:body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7" name="Slide Number Placeholder 6"/>
          <p:cNvSpPr>
            <a:spLocks noGrp="1"/>
          </p:cNvSpPr>
          <p:nvPr>
            <p:ph type="sldNum" sz="quarter" idx="12"/>
          </p:nvPr>
        </p:nvSpPr>
        <p:spPr/>
        <p:txBody>
          <a:body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2138541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CB519-ABE6-4720-A148-BEFDBC437E92}" type="datetime1">
              <a:rPr kumimoji="1" lang="ja-JP" altLang="en-US" smtClean="0"/>
              <a:t>2023/9/26</a:t>
            </a:fld>
            <a:endParaRPr kumimoji="1" lang="ja-JP" altLang="en-US"/>
          </a:p>
        </p:txBody>
      </p:sp>
      <p:sp>
        <p:nvSpPr>
          <p:cNvPr id="5" name="Footer Placeholder 4"/>
          <p:cNvSpPr>
            <a:spLocks noGrp="1"/>
          </p:cNvSpPr>
          <p:nvPr>
            <p:ph type="ftr" sz="quarter" idx="3"/>
          </p:nvPr>
        </p:nvSpPr>
        <p:spPr>
          <a:xfrm>
            <a:off x="3281364" y="6356353"/>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小受</a:t>
            </a:r>
            <a:r>
              <a:rPr kumimoji="1" lang="en-US" altLang="ja-JP"/>
              <a:t>A-15</a:t>
            </a:r>
            <a:r>
              <a:rPr kumimoji="1" lang="ja-JP" altLang="en-US"/>
              <a:t>　数の複合　</a:t>
            </a:r>
            <a:r>
              <a:rPr kumimoji="1" lang="en-US" altLang="ja-JP"/>
              <a:t>©︎</a:t>
            </a:r>
            <a:r>
              <a:rPr kumimoji="1" lang="ja-JP" altLang="en-US"/>
              <a:t>慶楓会 </a:t>
            </a:r>
            <a:r>
              <a:rPr kumimoji="1" lang="en-US" altLang="ja-JP"/>
              <a:t>/ </a:t>
            </a:r>
            <a:r>
              <a:rPr kumimoji="1" lang="ja-JP" altLang="en-US"/>
              <a:t>株式会社</a:t>
            </a:r>
            <a:r>
              <a:rPr kumimoji="1" lang="en-US" altLang="ja-JP"/>
              <a:t>CH kids</a:t>
            </a:r>
            <a:r>
              <a:rPr kumimoji="1" lang="ja-JP" altLang="en-US"/>
              <a:t>　本紙の複製、電子化、紙媒体や電子媒体への掲載、他者への譲渡、その他の頒布行為ならびに会員外の方の使用を固く禁じます。</a:t>
            </a:r>
          </a:p>
        </p:txBody>
      </p:sp>
      <p:sp>
        <p:nvSpPr>
          <p:cNvPr id="6" name="Slide Number Placeholder 5"/>
          <p:cNvSpPr>
            <a:spLocks noGrp="1"/>
          </p:cNvSpPr>
          <p:nvPr>
            <p:ph type="sldNum" sz="quarter" idx="4"/>
          </p:nvPr>
        </p:nvSpPr>
        <p:spPr>
          <a:xfrm>
            <a:off x="6996113" y="6356353"/>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91ED0-1D1A-6249-97C0-1521B31F7D8B}" type="slidenum">
              <a:rPr kumimoji="1" lang="ja-JP" altLang="en-US" smtClean="0"/>
              <a:t>‹#›</a:t>
            </a:fld>
            <a:endParaRPr kumimoji="1" lang="ja-JP" altLang="en-US"/>
          </a:p>
        </p:txBody>
      </p:sp>
    </p:spTree>
    <p:extLst>
      <p:ext uri="{BB962C8B-B14F-4D97-AF65-F5344CB8AC3E}">
        <p14:creationId xmlns:p14="http://schemas.microsoft.com/office/powerpoint/2010/main" val="3713734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362"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1" indent="-228591" algn="l" defTabSz="914362" rtl="0" eaLnBrk="1" latinLnBrk="0" hangingPunct="1">
        <a:lnSpc>
          <a:spcPct val="90000"/>
        </a:lnSpc>
        <a:spcBef>
          <a:spcPts val="1000"/>
        </a:spcBef>
        <a:buFont typeface="Arial" panose="020B0604020202020204" pitchFamily="34" charset="0"/>
        <a:buChar char="•"/>
        <a:defRPr kumimoji="1" sz="2799" kern="1200">
          <a:solidFill>
            <a:schemeClr val="tx1"/>
          </a:solidFill>
          <a:latin typeface="+mn-lt"/>
          <a:ea typeface="+mn-ea"/>
          <a:cs typeface="+mn-cs"/>
        </a:defRPr>
      </a:lvl1pPr>
      <a:lvl2pPr marL="685771" indent="-228591" algn="l" defTabSz="9143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2952" indent="-228591" algn="l" defTabSz="9143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32"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14"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95"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75"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57"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37" indent="-228591" algn="l" defTabSz="9143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62" rtl="0" eaLnBrk="1" latinLnBrk="0" hangingPunct="1">
        <a:defRPr kumimoji="1" sz="1800" kern="1200">
          <a:solidFill>
            <a:schemeClr val="tx1"/>
          </a:solidFill>
          <a:latin typeface="+mn-lt"/>
          <a:ea typeface="+mn-ea"/>
          <a:cs typeface="+mn-cs"/>
        </a:defRPr>
      </a:lvl1pPr>
      <a:lvl2pPr marL="457181" algn="l" defTabSz="914362" rtl="0" eaLnBrk="1" latinLnBrk="0" hangingPunct="1">
        <a:defRPr kumimoji="1" sz="1800" kern="1200">
          <a:solidFill>
            <a:schemeClr val="tx1"/>
          </a:solidFill>
          <a:latin typeface="+mn-lt"/>
          <a:ea typeface="+mn-ea"/>
          <a:cs typeface="+mn-cs"/>
        </a:defRPr>
      </a:lvl2pPr>
      <a:lvl3pPr marL="914362" algn="l" defTabSz="914362" rtl="0" eaLnBrk="1" latinLnBrk="0" hangingPunct="1">
        <a:defRPr kumimoji="1" sz="1800" kern="1200">
          <a:solidFill>
            <a:schemeClr val="tx1"/>
          </a:solidFill>
          <a:latin typeface="+mn-lt"/>
          <a:ea typeface="+mn-ea"/>
          <a:cs typeface="+mn-cs"/>
        </a:defRPr>
      </a:lvl3pPr>
      <a:lvl4pPr marL="1371543" algn="l" defTabSz="914362" rtl="0" eaLnBrk="1" latinLnBrk="0" hangingPunct="1">
        <a:defRPr kumimoji="1" sz="1800" kern="1200">
          <a:solidFill>
            <a:schemeClr val="tx1"/>
          </a:solidFill>
          <a:latin typeface="+mn-lt"/>
          <a:ea typeface="+mn-ea"/>
          <a:cs typeface="+mn-cs"/>
        </a:defRPr>
      </a:lvl4pPr>
      <a:lvl5pPr marL="1828723" algn="l" defTabSz="914362" rtl="0" eaLnBrk="1" latinLnBrk="0" hangingPunct="1">
        <a:defRPr kumimoji="1" sz="1800" kern="1200">
          <a:solidFill>
            <a:schemeClr val="tx1"/>
          </a:solidFill>
          <a:latin typeface="+mn-lt"/>
          <a:ea typeface="+mn-ea"/>
          <a:cs typeface="+mn-cs"/>
        </a:defRPr>
      </a:lvl5pPr>
      <a:lvl6pPr marL="2285905" algn="l" defTabSz="914362" rtl="0" eaLnBrk="1" latinLnBrk="0" hangingPunct="1">
        <a:defRPr kumimoji="1" sz="1800" kern="1200">
          <a:solidFill>
            <a:schemeClr val="tx1"/>
          </a:solidFill>
          <a:latin typeface="+mn-lt"/>
          <a:ea typeface="+mn-ea"/>
          <a:cs typeface="+mn-cs"/>
        </a:defRPr>
      </a:lvl6pPr>
      <a:lvl7pPr marL="2743085" algn="l" defTabSz="914362" rtl="0" eaLnBrk="1" latinLnBrk="0" hangingPunct="1">
        <a:defRPr kumimoji="1" sz="1800" kern="1200">
          <a:solidFill>
            <a:schemeClr val="tx1"/>
          </a:solidFill>
          <a:latin typeface="+mn-lt"/>
          <a:ea typeface="+mn-ea"/>
          <a:cs typeface="+mn-cs"/>
        </a:defRPr>
      </a:lvl7pPr>
      <a:lvl8pPr marL="3200266" algn="l" defTabSz="914362" rtl="0" eaLnBrk="1" latinLnBrk="0" hangingPunct="1">
        <a:defRPr kumimoji="1" sz="1800" kern="1200">
          <a:solidFill>
            <a:schemeClr val="tx1"/>
          </a:solidFill>
          <a:latin typeface="+mn-lt"/>
          <a:ea typeface="+mn-ea"/>
          <a:cs typeface="+mn-cs"/>
        </a:defRPr>
      </a:lvl8pPr>
      <a:lvl9pPr marL="3657446" algn="l" defTabSz="914362"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emf"/><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png"/><Relationship Id="rId1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emf"/></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6.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9.pn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emf"/><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9A21DC-8DA6-5747-B65E-40FAADBC4EC0}"/>
              </a:ext>
            </a:extLst>
          </p:cNvPr>
          <p:cNvSpPr>
            <a:spLocks noGrp="1"/>
          </p:cNvSpPr>
          <p:nvPr>
            <p:ph type="ctrTitle"/>
          </p:nvPr>
        </p:nvSpPr>
        <p:spPr/>
        <p:txBody>
          <a:bodyPr/>
          <a:lstStyle/>
          <a:p>
            <a:r>
              <a:rPr lang="ja-JP" altLang="en-US" dirty="0"/>
              <a:t>数の複合</a:t>
            </a:r>
            <a:endParaRPr kumimoji="1" lang="ja-JP" altLang="en-US" dirty="0"/>
          </a:p>
        </p:txBody>
      </p:sp>
      <p:sp>
        <p:nvSpPr>
          <p:cNvPr id="3" name="字幕 2">
            <a:extLst>
              <a:ext uri="{FF2B5EF4-FFF2-40B4-BE49-F238E27FC236}">
                <a16:creationId xmlns:a16="http://schemas.microsoft.com/office/drawing/2014/main" id="{05ECFC08-9786-8E43-A3D0-08DDF9003F89}"/>
              </a:ext>
            </a:extLst>
          </p:cNvPr>
          <p:cNvSpPr>
            <a:spLocks noGrp="1"/>
          </p:cNvSpPr>
          <p:nvPr>
            <p:ph type="subTitle" idx="1"/>
          </p:nvPr>
        </p:nvSpPr>
        <p:spPr/>
        <p:txBody>
          <a:bodyPr/>
          <a:lstStyle/>
          <a:p>
            <a:r>
              <a:rPr lang="ja-JP" altLang="en-US" dirty="0"/>
              <a:t>（６３</a:t>
            </a:r>
            <a:r>
              <a:rPr kumimoji="1" lang="ja-JP" altLang="en-US" dirty="0"/>
              <a:t>　数の複合）</a:t>
            </a:r>
            <a:endParaRPr kumimoji="1" lang="en-US" altLang="ja-JP" dirty="0"/>
          </a:p>
          <a:p>
            <a:r>
              <a:rPr lang="ja-JP" altLang="en-US" dirty="0"/>
              <a:t>（</a:t>
            </a:r>
            <a:r>
              <a:rPr kumimoji="1" lang="ja-JP" altLang="en-US" dirty="0"/>
              <a:t>９３　数の総合問題）</a:t>
            </a:r>
          </a:p>
        </p:txBody>
      </p:sp>
      <p:sp>
        <p:nvSpPr>
          <p:cNvPr id="4" name="フッター プレースホルダー 11">
            <a:extLst>
              <a:ext uri="{FF2B5EF4-FFF2-40B4-BE49-F238E27FC236}">
                <a16:creationId xmlns:a16="http://schemas.microsoft.com/office/drawing/2014/main" id="{0F0CB3DC-5450-4640-A86C-0260E8A22F83}"/>
              </a:ext>
            </a:extLst>
          </p:cNvPr>
          <p:cNvSpPr>
            <a:spLocks noGrp="1"/>
          </p:cNvSpPr>
          <p:nvPr>
            <p:ph type="ftr" sz="quarter" idx="11"/>
          </p:nvPr>
        </p:nvSpPr>
        <p:spPr>
          <a:xfrm>
            <a:off x="395618" y="6300177"/>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5" name="図 4">
            <a:extLst>
              <a:ext uri="{FF2B5EF4-FFF2-40B4-BE49-F238E27FC236}">
                <a16:creationId xmlns:a16="http://schemas.microsoft.com/office/drawing/2014/main" id="{579D90B0-7385-6548-8C2C-8AF09487DE55}"/>
              </a:ext>
            </a:extLst>
          </p:cNvPr>
          <p:cNvPicPr/>
          <p:nvPr/>
        </p:nvPicPr>
        <p:blipFill>
          <a:blip r:embed="rId2">
            <a:grayscl/>
          </a:blip>
          <a:stretch>
            <a:fillRect/>
          </a:stretch>
        </p:blipFill>
        <p:spPr>
          <a:xfrm>
            <a:off x="144483" y="6356354"/>
            <a:ext cx="156506" cy="252773"/>
          </a:xfrm>
          <a:prstGeom prst="rect">
            <a:avLst/>
          </a:prstGeom>
        </p:spPr>
      </p:pic>
      <p:pic>
        <p:nvPicPr>
          <p:cNvPr id="6" name="図 5">
            <a:extLst>
              <a:ext uri="{FF2B5EF4-FFF2-40B4-BE49-F238E27FC236}">
                <a16:creationId xmlns:a16="http://schemas.microsoft.com/office/drawing/2014/main" id="{0BA9662D-7783-944C-9FF3-058202B84AE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0989" y="324230"/>
            <a:ext cx="750871" cy="248858"/>
          </a:xfrm>
          <a:prstGeom prst="rect">
            <a:avLst/>
          </a:prstGeom>
        </p:spPr>
      </p:pic>
      <p:sp>
        <p:nvSpPr>
          <p:cNvPr id="7" name="スライド番号プレースホルダー 6">
            <a:extLst>
              <a:ext uri="{FF2B5EF4-FFF2-40B4-BE49-F238E27FC236}">
                <a16:creationId xmlns:a16="http://schemas.microsoft.com/office/drawing/2014/main" id="{0FADE755-53A0-4D87-BB3B-3034AA1D7DD5}"/>
              </a:ext>
            </a:extLst>
          </p:cNvPr>
          <p:cNvSpPr>
            <a:spLocks noGrp="1"/>
          </p:cNvSpPr>
          <p:nvPr>
            <p:ph type="sldNum" sz="quarter" idx="12"/>
          </p:nvPr>
        </p:nvSpPr>
        <p:spPr/>
        <p:txBody>
          <a:bodyPr/>
          <a:lstStyle/>
          <a:p>
            <a:fld id="{67391ED0-1D1A-6249-97C0-1521B31F7D8B}" type="slidenum">
              <a:rPr kumimoji="1" lang="ja-JP" altLang="en-US" smtClean="0"/>
              <a:t>0</a:t>
            </a:fld>
            <a:endParaRPr kumimoji="1" lang="ja-JP" altLang="en-US"/>
          </a:p>
        </p:txBody>
      </p:sp>
    </p:spTree>
    <p:extLst>
      <p:ext uri="{BB962C8B-B14F-4D97-AF65-F5344CB8AC3E}">
        <p14:creationId xmlns:p14="http://schemas.microsoft.com/office/powerpoint/2010/main" val="4045100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クリップアート が含まれている画像&#10;&#10;自動的に生成された説明">
            <a:extLst>
              <a:ext uri="{FF2B5EF4-FFF2-40B4-BE49-F238E27FC236}">
                <a16:creationId xmlns:a16="http://schemas.microsoft.com/office/drawing/2014/main" id="{73293555-AF3C-4817-9979-05FDD07C51FE}"/>
              </a:ext>
            </a:extLst>
          </p:cNvPr>
          <p:cNvPicPr>
            <a:picLocks noChangeAspect="1"/>
          </p:cNvPicPr>
          <p:nvPr/>
        </p:nvPicPr>
        <p:blipFill>
          <a:blip r:embed="rId2">
            <a:grayscl/>
          </a:blip>
          <a:stretch>
            <a:fillRect/>
          </a:stretch>
        </p:blipFill>
        <p:spPr>
          <a:xfrm>
            <a:off x="1898839" y="1357475"/>
            <a:ext cx="1188722" cy="2935230"/>
          </a:xfrm>
          <a:prstGeom prst="rect">
            <a:avLst/>
          </a:prstGeom>
        </p:spPr>
      </p:pic>
      <p:pic>
        <p:nvPicPr>
          <p:cNvPr id="21" name="図 20" descr="クリップアート が含まれている画像&#10;&#10;自動的に生成された説明">
            <a:extLst>
              <a:ext uri="{FF2B5EF4-FFF2-40B4-BE49-F238E27FC236}">
                <a16:creationId xmlns:a16="http://schemas.microsoft.com/office/drawing/2014/main" id="{8918CB14-9DB8-44EF-B576-57B44E972AC3}"/>
              </a:ext>
            </a:extLst>
          </p:cNvPr>
          <p:cNvPicPr>
            <a:picLocks noChangeAspect="1"/>
          </p:cNvPicPr>
          <p:nvPr/>
        </p:nvPicPr>
        <p:blipFill>
          <a:blip r:embed="rId3">
            <a:grayscl/>
          </a:blip>
          <a:stretch>
            <a:fillRect/>
          </a:stretch>
        </p:blipFill>
        <p:spPr>
          <a:xfrm>
            <a:off x="6420040" y="1352903"/>
            <a:ext cx="1152146" cy="2939802"/>
          </a:xfrm>
          <a:prstGeom prst="rect">
            <a:avLst/>
          </a:prstGeom>
        </p:spPr>
      </p:pic>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738664"/>
          </a:xfrm>
          <a:prstGeom prst="rect">
            <a:avLst/>
          </a:prstGeom>
          <a:noFill/>
        </p:spPr>
        <p:txBody>
          <a:bodyPr wrap="square" rtlCol="0">
            <a:spAutoFit/>
          </a:bodyPr>
          <a:lstStyle/>
          <a:p>
            <a:r>
              <a:rPr lang="ja-JP" altLang="en-US" sz="1400" dirty="0"/>
              <a:t>てつやくんとゆなさん</a:t>
            </a:r>
            <a:r>
              <a:rPr lang="ja-JP" altLang="en-US" sz="1400"/>
              <a:t>は、手にビー玉を握っています。その数は、お皿の上より５個多いです。握っているおはじきの数と、お皿の上のビー玉の数を全部合わせると幾つになりますか。その数だけ、下のお部屋に丸を描いてください。</a:t>
            </a:r>
            <a:endParaRPr lang="ja-JP" altLang="en-US"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4">
            <a:grayscl/>
          </a:blip>
          <a:stretch>
            <a:fillRect/>
          </a:stretch>
        </p:blipFill>
        <p:spPr>
          <a:xfrm>
            <a:off x="144483" y="6356354"/>
            <a:ext cx="156506" cy="252773"/>
          </a:xfrm>
          <a:prstGeom prst="rect">
            <a:avLst/>
          </a:prstGeom>
        </p:spPr>
      </p:pic>
      <p:sp>
        <p:nvSpPr>
          <p:cNvPr id="28" name="正方形/長方形 27">
            <a:extLst>
              <a:ext uri="{FF2B5EF4-FFF2-40B4-BE49-F238E27FC236}">
                <a16:creationId xmlns:a16="http://schemas.microsoft.com/office/drawing/2014/main" id="{ED90F70E-0069-4E6B-8AF2-E67F5F10362A}"/>
              </a:ext>
            </a:extLst>
          </p:cNvPr>
          <p:cNvSpPr/>
          <p:nvPr/>
        </p:nvSpPr>
        <p:spPr>
          <a:xfrm>
            <a:off x="492939" y="1048622"/>
            <a:ext cx="4120699" cy="51312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D19B2C38-6AE4-4EB8-8FC4-9BC1D62A57A1}"/>
              </a:ext>
            </a:extLst>
          </p:cNvPr>
          <p:cNvSpPr/>
          <p:nvPr/>
        </p:nvSpPr>
        <p:spPr>
          <a:xfrm>
            <a:off x="5014835" y="1048622"/>
            <a:ext cx="4120699" cy="51312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02C2A9E-ACBF-4D38-A59D-12CC8AFE62FB}"/>
              </a:ext>
            </a:extLst>
          </p:cNvPr>
          <p:cNvSpPr/>
          <p:nvPr/>
        </p:nvSpPr>
        <p:spPr>
          <a:xfrm>
            <a:off x="754430" y="2927895"/>
            <a:ext cx="3598877" cy="1886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90A1FBD7-99A9-4CCA-8453-FB0B90EE79EA}"/>
              </a:ext>
            </a:extLst>
          </p:cNvPr>
          <p:cNvSpPr/>
          <p:nvPr/>
        </p:nvSpPr>
        <p:spPr>
          <a:xfrm>
            <a:off x="5275166" y="2927895"/>
            <a:ext cx="3598877" cy="1886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86C27DD2-13BE-4A7D-9A20-E5DDDFB211ED}"/>
              </a:ext>
            </a:extLst>
          </p:cNvPr>
          <p:cNvSpPr/>
          <p:nvPr/>
        </p:nvSpPr>
        <p:spPr>
          <a:xfrm>
            <a:off x="959138" y="5068818"/>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正方形/長方形 53">
            <a:extLst>
              <a:ext uri="{FF2B5EF4-FFF2-40B4-BE49-F238E27FC236}">
                <a16:creationId xmlns:a16="http://schemas.microsoft.com/office/drawing/2014/main" id="{D845DA6A-337F-49D8-AC19-04A089446B07}"/>
              </a:ext>
            </a:extLst>
          </p:cNvPr>
          <p:cNvSpPr/>
          <p:nvPr/>
        </p:nvSpPr>
        <p:spPr>
          <a:xfrm>
            <a:off x="5525356" y="5068818"/>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695CBEEF-5DA7-40E2-AFEC-2BB5075D9BE0}"/>
              </a:ext>
            </a:extLst>
          </p:cNvPr>
          <p:cNvPicPr>
            <a:picLocks noChangeAspect="1"/>
          </p:cNvPicPr>
          <p:nvPr/>
        </p:nvPicPr>
        <p:blipFill>
          <a:blip r:embed="rId5">
            <a:grayscl/>
          </a:blip>
          <a:stretch>
            <a:fillRect/>
          </a:stretch>
        </p:blipFill>
        <p:spPr>
          <a:xfrm>
            <a:off x="1340296" y="3251005"/>
            <a:ext cx="2426361" cy="1280260"/>
          </a:xfrm>
          <a:prstGeom prst="rect">
            <a:avLst/>
          </a:prstGeom>
        </p:spPr>
      </p:pic>
      <p:pic>
        <p:nvPicPr>
          <p:cNvPr id="55" name="図 54">
            <a:extLst>
              <a:ext uri="{FF2B5EF4-FFF2-40B4-BE49-F238E27FC236}">
                <a16:creationId xmlns:a16="http://schemas.microsoft.com/office/drawing/2014/main" id="{FB9ACA12-001D-4621-AD06-457FD0A3C139}"/>
              </a:ext>
            </a:extLst>
          </p:cNvPr>
          <p:cNvPicPr>
            <a:picLocks noChangeAspect="1"/>
          </p:cNvPicPr>
          <p:nvPr/>
        </p:nvPicPr>
        <p:blipFill>
          <a:blip r:embed="rId5">
            <a:grayscl/>
          </a:blip>
          <a:stretch>
            <a:fillRect/>
          </a:stretch>
        </p:blipFill>
        <p:spPr>
          <a:xfrm>
            <a:off x="5905745" y="3230987"/>
            <a:ext cx="2426361" cy="1280260"/>
          </a:xfrm>
          <a:prstGeom prst="rect">
            <a:avLst/>
          </a:prstGeom>
        </p:spPr>
      </p:pic>
      <p:pic>
        <p:nvPicPr>
          <p:cNvPr id="17" name="図 16" descr="軟体動物, 動物, 無脊椎動物 が含まれている画像&#10;&#10;自動的に生成された説明">
            <a:extLst>
              <a:ext uri="{FF2B5EF4-FFF2-40B4-BE49-F238E27FC236}">
                <a16:creationId xmlns:a16="http://schemas.microsoft.com/office/drawing/2014/main" id="{1ECC7948-ED53-4B93-BD29-57F5A07D71E6}"/>
              </a:ext>
            </a:extLst>
          </p:cNvPr>
          <p:cNvPicPr>
            <a:picLocks noChangeAspect="1"/>
          </p:cNvPicPr>
          <p:nvPr/>
        </p:nvPicPr>
        <p:blipFill>
          <a:blip r:embed="rId6">
            <a:grayscl/>
          </a:blip>
          <a:stretch>
            <a:fillRect/>
          </a:stretch>
        </p:blipFill>
        <p:spPr>
          <a:xfrm>
            <a:off x="2111756" y="3891268"/>
            <a:ext cx="303190" cy="303190"/>
          </a:xfrm>
          <a:prstGeom prst="rect">
            <a:avLst/>
          </a:prstGeom>
        </p:spPr>
      </p:pic>
      <p:pic>
        <p:nvPicPr>
          <p:cNvPr id="56" name="図 55" descr="軟体動物, 動物, 無脊椎動物 が含まれている画像&#10;&#10;自動的に生成された説明">
            <a:extLst>
              <a:ext uri="{FF2B5EF4-FFF2-40B4-BE49-F238E27FC236}">
                <a16:creationId xmlns:a16="http://schemas.microsoft.com/office/drawing/2014/main" id="{4F257F62-A526-492D-93A7-13F941ED6862}"/>
              </a:ext>
            </a:extLst>
          </p:cNvPr>
          <p:cNvPicPr>
            <a:picLocks noChangeAspect="1"/>
          </p:cNvPicPr>
          <p:nvPr/>
        </p:nvPicPr>
        <p:blipFill>
          <a:blip r:embed="rId6">
            <a:grayscl/>
          </a:blip>
          <a:stretch>
            <a:fillRect/>
          </a:stretch>
        </p:blipFill>
        <p:spPr>
          <a:xfrm>
            <a:off x="2613422" y="3739673"/>
            <a:ext cx="303190" cy="303190"/>
          </a:xfrm>
          <a:prstGeom prst="rect">
            <a:avLst/>
          </a:prstGeom>
        </p:spPr>
      </p:pic>
      <p:pic>
        <p:nvPicPr>
          <p:cNvPr id="61" name="図 60" descr="軟体動物, 動物, 無脊椎動物 が含まれている画像&#10;&#10;自動的に生成された説明">
            <a:extLst>
              <a:ext uri="{FF2B5EF4-FFF2-40B4-BE49-F238E27FC236}">
                <a16:creationId xmlns:a16="http://schemas.microsoft.com/office/drawing/2014/main" id="{E040B24A-D8C9-4092-B961-7DAC83BEB6A9}"/>
              </a:ext>
            </a:extLst>
          </p:cNvPr>
          <p:cNvPicPr>
            <a:picLocks noChangeAspect="1"/>
          </p:cNvPicPr>
          <p:nvPr/>
        </p:nvPicPr>
        <p:blipFill>
          <a:blip r:embed="rId6">
            <a:grayscl/>
          </a:blip>
          <a:stretch>
            <a:fillRect/>
          </a:stretch>
        </p:blipFill>
        <p:spPr>
          <a:xfrm>
            <a:off x="6494447" y="3749344"/>
            <a:ext cx="303190" cy="303190"/>
          </a:xfrm>
          <a:prstGeom prst="rect">
            <a:avLst/>
          </a:prstGeom>
        </p:spPr>
      </p:pic>
      <p:pic>
        <p:nvPicPr>
          <p:cNvPr id="62" name="図 61" descr="軟体動物, 動物, 無脊椎動物 が含まれている画像&#10;&#10;自動的に生成された説明">
            <a:extLst>
              <a:ext uri="{FF2B5EF4-FFF2-40B4-BE49-F238E27FC236}">
                <a16:creationId xmlns:a16="http://schemas.microsoft.com/office/drawing/2014/main" id="{DD6815C7-175C-4B1B-B2A0-EB955016094F}"/>
              </a:ext>
            </a:extLst>
          </p:cNvPr>
          <p:cNvPicPr>
            <a:picLocks noChangeAspect="1"/>
          </p:cNvPicPr>
          <p:nvPr/>
        </p:nvPicPr>
        <p:blipFill>
          <a:blip r:embed="rId6">
            <a:grayscl/>
          </a:blip>
          <a:stretch>
            <a:fillRect/>
          </a:stretch>
        </p:blipFill>
        <p:spPr>
          <a:xfrm>
            <a:off x="6996113" y="3597749"/>
            <a:ext cx="303190" cy="303190"/>
          </a:xfrm>
          <a:prstGeom prst="rect">
            <a:avLst/>
          </a:prstGeom>
        </p:spPr>
      </p:pic>
      <p:pic>
        <p:nvPicPr>
          <p:cNvPr id="63" name="図 62" descr="軟体動物, 動物, 無脊椎動物 が含まれている画像&#10;&#10;自動的に生成された説明">
            <a:extLst>
              <a:ext uri="{FF2B5EF4-FFF2-40B4-BE49-F238E27FC236}">
                <a16:creationId xmlns:a16="http://schemas.microsoft.com/office/drawing/2014/main" id="{43D2D125-BDAE-429F-B07B-324EA19ED08A}"/>
              </a:ext>
            </a:extLst>
          </p:cNvPr>
          <p:cNvPicPr>
            <a:picLocks noChangeAspect="1"/>
          </p:cNvPicPr>
          <p:nvPr/>
        </p:nvPicPr>
        <p:blipFill>
          <a:blip r:embed="rId6">
            <a:grayscl/>
          </a:blip>
          <a:stretch>
            <a:fillRect/>
          </a:stretch>
        </p:blipFill>
        <p:spPr>
          <a:xfrm>
            <a:off x="7362053" y="3875700"/>
            <a:ext cx="303190" cy="303190"/>
          </a:xfrm>
          <a:prstGeom prst="rect">
            <a:avLst/>
          </a:prstGeom>
        </p:spPr>
      </p:pic>
      <p:sp>
        <p:nvSpPr>
          <p:cNvPr id="2" name="スライド番号プレースホルダー 1">
            <a:extLst>
              <a:ext uri="{FF2B5EF4-FFF2-40B4-BE49-F238E27FC236}">
                <a16:creationId xmlns:a16="http://schemas.microsoft.com/office/drawing/2014/main" id="{A8043A4D-046D-49AB-891C-355B6BFBC669}"/>
              </a:ext>
            </a:extLst>
          </p:cNvPr>
          <p:cNvSpPr>
            <a:spLocks noGrp="1"/>
          </p:cNvSpPr>
          <p:nvPr>
            <p:ph type="sldNum" sz="quarter" idx="12"/>
          </p:nvPr>
        </p:nvSpPr>
        <p:spPr/>
        <p:txBody>
          <a:bodyPr/>
          <a:lstStyle/>
          <a:p>
            <a:fld id="{67391ED0-1D1A-6249-97C0-1521B31F7D8B}" type="slidenum">
              <a:rPr kumimoji="1" lang="ja-JP" altLang="en-US" smtClean="0"/>
              <a:t>9</a:t>
            </a:fld>
            <a:endParaRPr kumimoji="1" lang="ja-JP" altLang="en-US"/>
          </a:p>
        </p:txBody>
      </p:sp>
    </p:spTree>
    <p:extLst>
      <p:ext uri="{BB962C8B-B14F-4D97-AF65-F5344CB8AC3E}">
        <p14:creationId xmlns:p14="http://schemas.microsoft.com/office/powerpoint/2010/main" val="599039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A8C73928-28D7-4CFC-9C67-63E5157AD0AA}"/>
              </a:ext>
            </a:extLst>
          </p:cNvPr>
          <p:cNvPicPr>
            <a:picLocks noChangeAspect="1"/>
          </p:cNvPicPr>
          <p:nvPr/>
        </p:nvPicPr>
        <p:blipFill>
          <a:blip r:embed="rId2">
            <a:grayscl/>
          </a:blip>
          <a:stretch>
            <a:fillRect/>
          </a:stretch>
        </p:blipFill>
        <p:spPr>
          <a:xfrm>
            <a:off x="6467372" y="1494058"/>
            <a:ext cx="1453899" cy="3008382"/>
          </a:xfrm>
          <a:prstGeom prst="rect">
            <a:avLst/>
          </a:prstGeom>
        </p:spPr>
      </p:pic>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954107"/>
          </a:xfrm>
          <a:prstGeom prst="rect">
            <a:avLst/>
          </a:prstGeom>
          <a:noFill/>
        </p:spPr>
        <p:txBody>
          <a:bodyPr wrap="square" rtlCol="0">
            <a:spAutoFit/>
          </a:bodyPr>
          <a:lstStyle/>
          <a:p>
            <a:r>
              <a:rPr lang="ja-JP" altLang="en-US" sz="1400" dirty="0"/>
              <a:t>しゅんくんとみささん</a:t>
            </a:r>
            <a:r>
              <a:rPr lang="ja-JP" altLang="en-US" sz="1400"/>
              <a:t>は、袋の中に </a:t>
            </a:r>
            <a:r>
              <a:rPr lang="ja-JP" altLang="en-US" sz="1400" dirty="0"/>
              <a:t>おはじきを もっています。それぞれ</a:t>
            </a:r>
            <a:r>
              <a:rPr lang="ja-JP" altLang="en-US" sz="1400"/>
              <a:t>が、絵の</a:t>
            </a:r>
            <a:r>
              <a:rPr lang="ja-JP" altLang="en-US" sz="1400" dirty="0"/>
              <a:t>ように </a:t>
            </a:r>
            <a:r>
              <a:rPr lang="ja-JP" altLang="en-US" sz="1400"/>
              <a:t>おはじきを取り出しました</a:t>
            </a:r>
            <a:r>
              <a:rPr lang="ja-JP" altLang="en-US" sz="1400" dirty="0"/>
              <a:t>。しゅん</a:t>
            </a:r>
            <a:r>
              <a:rPr lang="ja-JP" altLang="en-US" sz="1400"/>
              <a:t>くんの袋には、お皿に出した数より３個多く残っています</a:t>
            </a:r>
            <a:r>
              <a:rPr lang="ja-JP" altLang="en-US" sz="1400" dirty="0"/>
              <a:t>。</a:t>
            </a:r>
            <a:r>
              <a:rPr lang="ja-JP" altLang="en-US" sz="1400"/>
              <a:t>みささんの袋には、お皿に出した数より２個少ないおはじきが残っています。最初、袋の中に</a:t>
            </a:r>
            <a:r>
              <a:rPr lang="ja-JP" altLang="en-US" sz="1400" dirty="0"/>
              <a:t>は どちら</a:t>
            </a:r>
            <a:r>
              <a:rPr lang="ja-JP" altLang="en-US" sz="1400"/>
              <a:t>が いくつ多く持っていましたか。多かった人のお部屋に その数だけ丸を描きましょう。</a:t>
            </a:r>
            <a:endParaRPr lang="ja-JP" altLang="en-US"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3">
            <a:grayscl/>
          </a:blip>
          <a:stretch>
            <a:fillRect/>
          </a:stretch>
        </p:blipFill>
        <p:spPr>
          <a:xfrm>
            <a:off x="144483" y="6356354"/>
            <a:ext cx="156506" cy="252773"/>
          </a:xfrm>
          <a:prstGeom prst="rect">
            <a:avLst/>
          </a:prstGeom>
        </p:spPr>
      </p:pic>
      <p:sp>
        <p:nvSpPr>
          <p:cNvPr id="11" name="正方形/長方形 10">
            <a:extLst>
              <a:ext uri="{FF2B5EF4-FFF2-40B4-BE49-F238E27FC236}">
                <a16:creationId xmlns:a16="http://schemas.microsoft.com/office/drawing/2014/main" id="{002C2A9E-ACBF-4D38-A59D-12CC8AFE62FB}"/>
              </a:ext>
            </a:extLst>
          </p:cNvPr>
          <p:cNvSpPr/>
          <p:nvPr/>
        </p:nvSpPr>
        <p:spPr>
          <a:xfrm>
            <a:off x="754430" y="2927895"/>
            <a:ext cx="3598877" cy="1886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90A1FBD7-99A9-4CCA-8453-FB0B90EE79EA}"/>
              </a:ext>
            </a:extLst>
          </p:cNvPr>
          <p:cNvSpPr/>
          <p:nvPr/>
        </p:nvSpPr>
        <p:spPr>
          <a:xfrm>
            <a:off x="5275166" y="2927895"/>
            <a:ext cx="3598877" cy="1886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3598877"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正方形/長方形 53">
            <a:extLst>
              <a:ext uri="{FF2B5EF4-FFF2-40B4-BE49-F238E27FC236}">
                <a16:creationId xmlns:a16="http://schemas.microsoft.com/office/drawing/2014/main" id="{D845DA6A-337F-49D8-AC19-04A089446B07}"/>
              </a:ext>
            </a:extLst>
          </p:cNvPr>
          <p:cNvSpPr/>
          <p:nvPr/>
        </p:nvSpPr>
        <p:spPr>
          <a:xfrm>
            <a:off x="5275165" y="5075353"/>
            <a:ext cx="3598877"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695CBEEF-5DA7-40E2-AFEC-2BB5075D9BE0}"/>
              </a:ext>
            </a:extLst>
          </p:cNvPr>
          <p:cNvPicPr>
            <a:picLocks noChangeAspect="1"/>
          </p:cNvPicPr>
          <p:nvPr/>
        </p:nvPicPr>
        <p:blipFill>
          <a:blip r:embed="rId4">
            <a:grayscl/>
          </a:blip>
          <a:stretch>
            <a:fillRect/>
          </a:stretch>
        </p:blipFill>
        <p:spPr>
          <a:xfrm>
            <a:off x="1340296" y="3251005"/>
            <a:ext cx="2426361" cy="1280260"/>
          </a:xfrm>
          <a:prstGeom prst="rect">
            <a:avLst/>
          </a:prstGeom>
        </p:spPr>
      </p:pic>
      <p:pic>
        <p:nvPicPr>
          <p:cNvPr id="55" name="図 54">
            <a:extLst>
              <a:ext uri="{FF2B5EF4-FFF2-40B4-BE49-F238E27FC236}">
                <a16:creationId xmlns:a16="http://schemas.microsoft.com/office/drawing/2014/main" id="{FB9ACA12-001D-4621-AD06-457FD0A3C139}"/>
              </a:ext>
            </a:extLst>
          </p:cNvPr>
          <p:cNvPicPr>
            <a:picLocks noChangeAspect="1"/>
          </p:cNvPicPr>
          <p:nvPr/>
        </p:nvPicPr>
        <p:blipFill>
          <a:blip r:embed="rId4">
            <a:grayscl/>
          </a:blip>
          <a:stretch>
            <a:fillRect/>
          </a:stretch>
        </p:blipFill>
        <p:spPr>
          <a:xfrm>
            <a:off x="5905745" y="3230987"/>
            <a:ext cx="2426361" cy="1280260"/>
          </a:xfrm>
          <a:prstGeom prst="rect">
            <a:avLst/>
          </a:prstGeom>
        </p:spPr>
      </p:pic>
      <p:pic>
        <p:nvPicPr>
          <p:cNvPr id="7" name="図 6">
            <a:extLst>
              <a:ext uri="{FF2B5EF4-FFF2-40B4-BE49-F238E27FC236}">
                <a16:creationId xmlns:a16="http://schemas.microsoft.com/office/drawing/2014/main" id="{6937C112-79DC-4180-9EEF-3EA8DCA05945}"/>
              </a:ext>
            </a:extLst>
          </p:cNvPr>
          <p:cNvPicPr>
            <a:picLocks noChangeAspect="1"/>
          </p:cNvPicPr>
          <p:nvPr/>
        </p:nvPicPr>
        <p:blipFill rotWithShape="1">
          <a:blip r:embed="rId5">
            <a:grayscl/>
          </a:blip>
          <a:srcRect t="19536" r="42574" b="-5626"/>
          <a:stretch/>
        </p:blipFill>
        <p:spPr>
          <a:xfrm>
            <a:off x="1216181" y="1478303"/>
            <a:ext cx="1174681" cy="1752684"/>
          </a:xfrm>
          <a:prstGeom prst="rect">
            <a:avLst/>
          </a:prstGeom>
        </p:spPr>
      </p:pic>
      <p:grpSp>
        <p:nvGrpSpPr>
          <p:cNvPr id="18" name="グループ化 17">
            <a:extLst>
              <a:ext uri="{FF2B5EF4-FFF2-40B4-BE49-F238E27FC236}">
                <a16:creationId xmlns:a16="http://schemas.microsoft.com/office/drawing/2014/main" id="{3D8761D0-BBFD-42CD-A404-2004AEAD437A}"/>
              </a:ext>
            </a:extLst>
          </p:cNvPr>
          <p:cNvGrpSpPr/>
          <p:nvPr/>
        </p:nvGrpSpPr>
        <p:grpSpPr>
          <a:xfrm>
            <a:off x="2013792" y="1301866"/>
            <a:ext cx="905528" cy="973686"/>
            <a:chOff x="2013792" y="1301866"/>
            <a:chExt cx="905528" cy="973686"/>
          </a:xfrm>
        </p:grpSpPr>
        <p:pic>
          <p:nvPicPr>
            <p:cNvPr id="9" name="図 8">
              <a:extLst>
                <a:ext uri="{FF2B5EF4-FFF2-40B4-BE49-F238E27FC236}">
                  <a16:creationId xmlns:a16="http://schemas.microsoft.com/office/drawing/2014/main" id="{4DB7BCED-EA9C-4475-A10E-DB3E373E61A6}"/>
                </a:ext>
              </a:extLst>
            </p:cNvPr>
            <p:cNvPicPr>
              <a:picLocks noChangeAspect="1"/>
            </p:cNvPicPr>
            <p:nvPr/>
          </p:nvPicPr>
          <p:blipFill>
            <a:blip r:embed="rId6">
              <a:grayscl/>
            </a:blip>
            <a:stretch>
              <a:fillRect/>
            </a:stretch>
          </p:blipFill>
          <p:spPr>
            <a:xfrm>
              <a:off x="2013792" y="1301866"/>
              <a:ext cx="905528" cy="973686"/>
            </a:xfrm>
            <a:prstGeom prst="rect">
              <a:avLst/>
            </a:prstGeom>
          </p:spPr>
        </p:pic>
        <p:sp>
          <p:nvSpPr>
            <p:cNvPr id="10" name="正方形/長方形 9">
              <a:extLst>
                <a:ext uri="{FF2B5EF4-FFF2-40B4-BE49-F238E27FC236}">
                  <a16:creationId xmlns:a16="http://schemas.microsoft.com/office/drawing/2014/main" id="{0CF1A0EF-4D18-4DA5-AD07-446740F5D4EA}"/>
                </a:ext>
              </a:extLst>
            </p:cNvPr>
            <p:cNvSpPr/>
            <p:nvPr/>
          </p:nvSpPr>
          <p:spPr>
            <a:xfrm>
              <a:off x="2261235" y="1733550"/>
              <a:ext cx="20193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9B987BA-7534-4AD1-BC6E-9A26DE02C6E3}"/>
                </a:ext>
              </a:extLst>
            </p:cNvPr>
            <p:cNvSpPr/>
            <p:nvPr/>
          </p:nvSpPr>
          <p:spPr>
            <a:xfrm>
              <a:off x="2160270" y="189738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3AAAAA86-087B-43B2-A8DB-E6A4E50C3BEF}"/>
                </a:ext>
              </a:extLst>
            </p:cNvPr>
            <p:cNvSpPr/>
            <p:nvPr/>
          </p:nvSpPr>
          <p:spPr>
            <a:xfrm>
              <a:off x="2188932" y="1826212"/>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C4C3D948-F179-4154-BF70-38483F91EC46}"/>
                </a:ext>
              </a:extLst>
            </p:cNvPr>
            <p:cNvSpPr/>
            <p:nvPr/>
          </p:nvSpPr>
          <p:spPr>
            <a:xfrm>
              <a:off x="2124119" y="1962150"/>
              <a:ext cx="201930" cy="17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AFA4961E-5727-4778-96EA-8688315F66B8}"/>
                </a:ext>
              </a:extLst>
            </p:cNvPr>
            <p:cNvSpPr/>
            <p:nvPr/>
          </p:nvSpPr>
          <p:spPr>
            <a:xfrm>
              <a:off x="2137999" y="1971795"/>
              <a:ext cx="201930" cy="192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E70AF31C-0A78-45FC-B246-FBBF24F7EE0F}"/>
                </a:ext>
              </a:extLst>
            </p:cNvPr>
            <p:cNvSpPr/>
            <p:nvPr/>
          </p:nvSpPr>
          <p:spPr>
            <a:xfrm>
              <a:off x="2221447" y="1911014"/>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5FE28719-E94C-4A38-B7DF-341E41E323B6}"/>
                </a:ext>
              </a:extLst>
            </p:cNvPr>
            <p:cNvSpPr/>
            <p:nvPr/>
          </p:nvSpPr>
          <p:spPr>
            <a:xfrm>
              <a:off x="2385355" y="1912773"/>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44AE7BE0-9EEA-45AD-A172-D1FD036FE432}"/>
                </a:ext>
              </a:extLst>
            </p:cNvPr>
            <p:cNvSpPr/>
            <p:nvPr/>
          </p:nvSpPr>
          <p:spPr>
            <a:xfrm>
              <a:off x="2383589" y="1769684"/>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52B2ADBC-2E29-47ED-9609-67BD303B980C}"/>
                </a:ext>
              </a:extLst>
            </p:cNvPr>
            <p:cNvSpPr/>
            <p:nvPr/>
          </p:nvSpPr>
          <p:spPr>
            <a:xfrm>
              <a:off x="2412232" y="1812085"/>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AC42670C-757C-48F8-B9B5-41C7B1072913}"/>
                </a:ext>
              </a:extLst>
            </p:cNvPr>
            <p:cNvSpPr/>
            <p:nvPr/>
          </p:nvSpPr>
          <p:spPr>
            <a:xfrm>
              <a:off x="2452074" y="186886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5E5CD548-1EAA-496D-8514-2DB6A09DDA1F}"/>
                </a:ext>
              </a:extLst>
            </p:cNvPr>
            <p:cNvSpPr/>
            <p:nvPr/>
          </p:nvSpPr>
          <p:spPr>
            <a:xfrm>
              <a:off x="2468890" y="190501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A20B8725-F037-4B77-9232-791F7EA442D4}"/>
                </a:ext>
              </a:extLst>
            </p:cNvPr>
            <p:cNvSpPr/>
            <p:nvPr/>
          </p:nvSpPr>
          <p:spPr>
            <a:xfrm>
              <a:off x="2508752" y="1999367"/>
              <a:ext cx="201930" cy="16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CD8ED488-D04C-44B8-ACC5-2FC270D48F83}"/>
              </a:ext>
            </a:extLst>
          </p:cNvPr>
          <p:cNvGrpSpPr/>
          <p:nvPr/>
        </p:nvGrpSpPr>
        <p:grpSpPr>
          <a:xfrm>
            <a:off x="6154609" y="1788709"/>
            <a:ext cx="905528" cy="973686"/>
            <a:chOff x="2013792" y="1301866"/>
            <a:chExt cx="905528" cy="973686"/>
          </a:xfrm>
        </p:grpSpPr>
        <p:pic>
          <p:nvPicPr>
            <p:cNvPr id="45" name="図 44">
              <a:extLst>
                <a:ext uri="{FF2B5EF4-FFF2-40B4-BE49-F238E27FC236}">
                  <a16:creationId xmlns:a16="http://schemas.microsoft.com/office/drawing/2014/main" id="{0945AE5A-6999-42C4-8152-B34D6BA1C6AD}"/>
                </a:ext>
              </a:extLst>
            </p:cNvPr>
            <p:cNvPicPr>
              <a:picLocks noChangeAspect="1"/>
            </p:cNvPicPr>
            <p:nvPr/>
          </p:nvPicPr>
          <p:blipFill>
            <a:blip r:embed="rId6">
              <a:grayscl/>
            </a:blip>
            <a:stretch>
              <a:fillRect/>
            </a:stretch>
          </p:blipFill>
          <p:spPr>
            <a:xfrm>
              <a:off x="2013792" y="1301866"/>
              <a:ext cx="905528" cy="973686"/>
            </a:xfrm>
            <a:prstGeom prst="rect">
              <a:avLst/>
            </a:prstGeom>
          </p:spPr>
        </p:pic>
        <p:sp>
          <p:nvSpPr>
            <p:cNvPr id="46" name="正方形/長方形 45">
              <a:extLst>
                <a:ext uri="{FF2B5EF4-FFF2-40B4-BE49-F238E27FC236}">
                  <a16:creationId xmlns:a16="http://schemas.microsoft.com/office/drawing/2014/main" id="{E49C2E6A-14F4-4B4E-AAF7-555803CF7567}"/>
                </a:ext>
              </a:extLst>
            </p:cNvPr>
            <p:cNvSpPr/>
            <p:nvPr/>
          </p:nvSpPr>
          <p:spPr>
            <a:xfrm>
              <a:off x="2261235" y="1733550"/>
              <a:ext cx="20193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70CD7461-BB75-402A-9F87-1EEC3DBCD1F9}"/>
                </a:ext>
              </a:extLst>
            </p:cNvPr>
            <p:cNvSpPr/>
            <p:nvPr/>
          </p:nvSpPr>
          <p:spPr>
            <a:xfrm>
              <a:off x="2160270" y="189738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463E5824-2940-4149-A4FF-6634CA86688C}"/>
                </a:ext>
              </a:extLst>
            </p:cNvPr>
            <p:cNvSpPr/>
            <p:nvPr/>
          </p:nvSpPr>
          <p:spPr>
            <a:xfrm>
              <a:off x="2188932" y="1826212"/>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5F5A8F1-3A01-4F58-BF9D-28863DD6D28C}"/>
                </a:ext>
              </a:extLst>
            </p:cNvPr>
            <p:cNvSpPr/>
            <p:nvPr/>
          </p:nvSpPr>
          <p:spPr>
            <a:xfrm>
              <a:off x="2124119" y="1962150"/>
              <a:ext cx="201930" cy="17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7CCA97FA-7C60-4B90-B5A1-4D883D9B194A}"/>
                </a:ext>
              </a:extLst>
            </p:cNvPr>
            <p:cNvSpPr/>
            <p:nvPr/>
          </p:nvSpPr>
          <p:spPr>
            <a:xfrm>
              <a:off x="2137999" y="1971795"/>
              <a:ext cx="201930" cy="192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BA334A4D-BD0E-4419-98AF-5EC77A3EA751}"/>
                </a:ext>
              </a:extLst>
            </p:cNvPr>
            <p:cNvSpPr/>
            <p:nvPr/>
          </p:nvSpPr>
          <p:spPr>
            <a:xfrm>
              <a:off x="2221447" y="1911014"/>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AAFD2D5F-93F5-4901-BEC8-16E54769CEAC}"/>
                </a:ext>
              </a:extLst>
            </p:cNvPr>
            <p:cNvSpPr/>
            <p:nvPr/>
          </p:nvSpPr>
          <p:spPr>
            <a:xfrm>
              <a:off x="2385355" y="1912773"/>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A9FD40B6-330C-427E-904C-694E05383A0F}"/>
                </a:ext>
              </a:extLst>
            </p:cNvPr>
            <p:cNvSpPr/>
            <p:nvPr/>
          </p:nvSpPr>
          <p:spPr>
            <a:xfrm>
              <a:off x="2383589" y="1769684"/>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F1319127-28F4-4286-8727-0A8554791FED}"/>
                </a:ext>
              </a:extLst>
            </p:cNvPr>
            <p:cNvSpPr/>
            <p:nvPr/>
          </p:nvSpPr>
          <p:spPr>
            <a:xfrm>
              <a:off x="2412232" y="1812085"/>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77A82D02-312D-4347-BF9D-083C59F5E436}"/>
                </a:ext>
              </a:extLst>
            </p:cNvPr>
            <p:cNvSpPr/>
            <p:nvPr/>
          </p:nvSpPr>
          <p:spPr>
            <a:xfrm>
              <a:off x="2452074" y="186886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7E981AFF-630E-45F3-81A6-AA43DE87292B}"/>
                </a:ext>
              </a:extLst>
            </p:cNvPr>
            <p:cNvSpPr/>
            <p:nvPr/>
          </p:nvSpPr>
          <p:spPr>
            <a:xfrm>
              <a:off x="2468890" y="190501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898E565E-535B-46AD-9A98-6CBB4BE1B590}"/>
                </a:ext>
              </a:extLst>
            </p:cNvPr>
            <p:cNvSpPr/>
            <p:nvPr/>
          </p:nvSpPr>
          <p:spPr>
            <a:xfrm>
              <a:off x="2508752" y="1999367"/>
              <a:ext cx="201930" cy="16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正方形/長方形 19">
            <a:extLst>
              <a:ext uri="{FF2B5EF4-FFF2-40B4-BE49-F238E27FC236}">
                <a16:creationId xmlns:a16="http://schemas.microsoft.com/office/drawing/2014/main" id="{478268F4-03B9-436B-A142-ED72EC653EBB}"/>
              </a:ext>
            </a:extLst>
          </p:cNvPr>
          <p:cNvSpPr/>
          <p:nvPr/>
        </p:nvSpPr>
        <p:spPr>
          <a:xfrm>
            <a:off x="754430" y="5075353"/>
            <a:ext cx="696865"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6E301DF-DA11-4B00-9A9C-EC272FC13875}"/>
              </a:ext>
            </a:extLst>
          </p:cNvPr>
          <p:cNvSpPr/>
          <p:nvPr/>
        </p:nvSpPr>
        <p:spPr>
          <a:xfrm>
            <a:off x="5275165" y="5075352"/>
            <a:ext cx="696865"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6" name="図 65">
            <a:extLst>
              <a:ext uri="{FF2B5EF4-FFF2-40B4-BE49-F238E27FC236}">
                <a16:creationId xmlns:a16="http://schemas.microsoft.com/office/drawing/2014/main" id="{752D8F68-47CA-4004-B93A-85CE44DEF0DD}"/>
              </a:ext>
            </a:extLst>
          </p:cNvPr>
          <p:cNvPicPr>
            <a:picLocks noChangeAspect="1"/>
          </p:cNvPicPr>
          <p:nvPr/>
        </p:nvPicPr>
        <p:blipFill rotWithShape="1">
          <a:blip r:embed="rId2">
            <a:grayscl/>
          </a:blip>
          <a:srcRect l="44552" r="-5040" b="77413"/>
          <a:stretch/>
        </p:blipFill>
        <p:spPr>
          <a:xfrm>
            <a:off x="5309653" y="5163846"/>
            <a:ext cx="764908" cy="591002"/>
          </a:xfrm>
          <a:prstGeom prst="rect">
            <a:avLst/>
          </a:prstGeom>
        </p:spPr>
      </p:pic>
      <p:pic>
        <p:nvPicPr>
          <p:cNvPr id="67" name="図 66">
            <a:extLst>
              <a:ext uri="{FF2B5EF4-FFF2-40B4-BE49-F238E27FC236}">
                <a16:creationId xmlns:a16="http://schemas.microsoft.com/office/drawing/2014/main" id="{72C38B16-390B-4FB4-A92F-B6D669F2E80E}"/>
              </a:ext>
            </a:extLst>
          </p:cNvPr>
          <p:cNvPicPr>
            <a:picLocks noChangeAspect="1"/>
          </p:cNvPicPr>
          <p:nvPr/>
        </p:nvPicPr>
        <p:blipFill rotWithShape="1">
          <a:blip r:embed="rId5">
            <a:grayscl/>
          </a:blip>
          <a:srcRect l="-1" t="19538" r="62385" b="34044"/>
          <a:stretch/>
        </p:blipFill>
        <p:spPr>
          <a:xfrm>
            <a:off x="825736" y="5123112"/>
            <a:ext cx="514337" cy="631735"/>
          </a:xfrm>
          <a:prstGeom prst="rect">
            <a:avLst/>
          </a:prstGeom>
        </p:spPr>
      </p:pic>
      <p:pic>
        <p:nvPicPr>
          <p:cNvPr id="23" name="図 22">
            <a:extLst>
              <a:ext uri="{FF2B5EF4-FFF2-40B4-BE49-F238E27FC236}">
                <a16:creationId xmlns:a16="http://schemas.microsoft.com/office/drawing/2014/main" id="{1698A1E1-3105-429C-9E08-3619004FEBE6}"/>
              </a:ext>
            </a:extLst>
          </p:cNvPr>
          <p:cNvPicPr>
            <a:picLocks noChangeAspect="1"/>
          </p:cNvPicPr>
          <p:nvPr/>
        </p:nvPicPr>
        <p:blipFill>
          <a:blip r:embed="rId7">
            <a:grayscl/>
          </a:blip>
          <a:stretch>
            <a:fillRect/>
          </a:stretch>
        </p:blipFill>
        <p:spPr>
          <a:xfrm>
            <a:off x="1884804" y="3820139"/>
            <a:ext cx="319820" cy="311864"/>
          </a:xfrm>
          <a:prstGeom prst="rect">
            <a:avLst/>
          </a:prstGeom>
        </p:spPr>
      </p:pic>
      <p:pic>
        <p:nvPicPr>
          <p:cNvPr id="68" name="図 67">
            <a:extLst>
              <a:ext uri="{FF2B5EF4-FFF2-40B4-BE49-F238E27FC236}">
                <a16:creationId xmlns:a16="http://schemas.microsoft.com/office/drawing/2014/main" id="{6BF822AA-9286-45C5-9E87-1EF505B2DC8E}"/>
              </a:ext>
            </a:extLst>
          </p:cNvPr>
          <p:cNvPicPr>
            <a:picLocks noChangeAspect="1"/>
          </p:cNvPicPr>
          <p:nvPr/>
        </p:nvPicPr>
        <p:blipFill>
          <a:blip r:embed="rId7">
            <a:grayscl/>
          </a:blip>
          <a:stretch>
            <a:fillRect/>
          </a:stretch>
        </p:blipFill>
        <p:spPr>
          <a:xfrm>
            <a:off x="2589222" y="3769271"/>
            <a:ext cx="319820" cy="311864"/>
          </a:xfrm>
          <a:prstGeom prst="rect">
            <a:avLst/>
          </a:prstGeom>
        </p:spPr>
      </p:pic>
      <p:pic>
        <p:nvPicPr>
          <p:cNvPr id="70" name="図 69">
            <a:extLst>
              <a:ext uri="{FF2B5EF4-FFF2-40B4-BE49-F238E27FC236}">
                <a16:creationId xmlns:a16="http://schemas.microsoft.com/office/drawing/2014/main" id="{3AEA1718-EBE7-4588-9F98-713F574E9A4D}"/>
              </a:ext>
            </a:extLst>
          </p:cNvPr>
          <p:cNvPicPr>
            <a:picLocks noChangeAspect="1"/>
          </p:cNvPicPr>
          <p:nvPr/>
        </p:nvPicPr>
        <p:blipFill>
          <a:blip r:embed="rId7">
            <a:grayscl/>
          </a:blip>
          <a:stretch>
            <a:fillRect/>
          </a:stretch>
        </p:blipFill>
        <p:spPr>
          <a:xfrm>
            <a:off x="6292376" y="3672306"/>
            <a:ext cx="319820" cy="311864"/>
          </a:xfrm>
          <a:prstGeom prst="rect">
            <a:avLst/>
          </a:prstGeom>
        </p:spPr>
      </p:pic>
      <p:pic>
        <p:nvPicPr>
          <p:cNvPr id="71" name="図 70">
            <a:extLst>
              <a:ext uri="{FF2B5EF4-FFF2-40B4-BE49-F238E27FC236}">
                <a16:creationId xmlns:a16="http://schemas.microsoft.com/office/drawing/2014/main" id="{F6C93FBE-36BB-474C-A7F7-A5ACD7C8877C}"/>
              </a:ext>
            </a:extLst>
          </p:cNvPr>
          <p:cNvPicPr>
            <a:picLocks noChangeAspect="1"/>
          </p:cNvPicPr>
          <p:nvPr/>
        </p:nvPicPr>
        <p:blipFill>
          <a:blip r:embed="rId7">
            <a:grayscl/>
          </a:blip>
          <a:stretch>
            <a:fillRect/>
          </a:stretch>
        </p:blipFill>
        <p:spPr>
          <a:xfrm>
            <a:off x="6706731" y="3465506"/>
            <a:ext cx="319820" cy="311864"/>
          </a:xfrm>
          <a:prstGeom prst="rect">
            <a:avLst/>
          </a:prstGeom>
        </p:spPr>
      </p:pic>
      <p:pic>
        <p:nvPicPr>
          <p:cNvPr id="72" name="図 71">
            <a:extLst>
              <a:ext uri="{FF2B5EF4-FFF2-40B4-BE49-F238E27FC236}">
                <a16:creationId xmlns:a16="http://schemas.microsoft.com/office/drawing/2014/main" id="{9B8FE9B1-3E13-4418-8172-6AA887AA916A}"/>
              </a:ext>
            </a:extLst>
          </p:cNvPr>
          <p:cNvPicPr>
            <a:picLocks noChangeAspect="1"/>
          </p:cNvPicPr>
          <p:nvPr/>
        </p:nvPicPr>
        <p:blipFill>
          <a:blip r:embed="rId7">
            <a:grayscl/>
          </a:blip>
          <a:stretch>
            <a:fillRect/>
          </a:stretch>
        </p:blipFill>
        <p:spPr>
          <a:xfrm>
            <a:off x="7167347" y="3735203"/>
            <a:ext cx="319820" cy="311864"/>
          </a:xfrm>
          <a:prstGeom prst="rect">
            <a:avLst/>
          </a:prstGeom>
        </p:spPr>
      </p:pic>
      <p:pic>
        <p:nvPicPr>
          <p:cNvPr id="73" name="図 72">
            <a:extLst>
              <a:ext uri="{FF2B5EF4-FFF2-40B4-BE49-F238E27FC236}">
                <a16:creationId xmlns:a16="http://schemas.microsoft.com/office/drawing/2014/main" id="{3CDB1525-A090-4252-8E93-033075E9E70A}"/>
              </a:ext>
            </a:extLst>
          </p:cNvPr>
          <p:cNvPicPr>
            <a:picLocks noChangeAspect="1"/>
          </p:cNvPicPr>
          <p:nvPr/>
        </p:nvPicPr>
        <p:blipFill>
          <a:blip r:embed="rId7">
            <a:grayscl/>
          </a:blip>
          <a:stretch>
            <a:fillRect/>
          </a:stretch>
        </p:blipFill>
        <p:spPr>
          <a:xfrm>
            <a:off x="6716982" y="3867734"/>
            <a:ext cx="319820" cy="311864"/>
          </a:xfrm>
          <a:prstGeom prst="rect">
            <a:avLst/>
          </a:prstGeom>
        </p:spPr>
      </p:pic>
      <p:pic>
        <p:nvPicPr>
          <p:cNvPr id="74" name="図 73">
            <a:extLst>
              <a:ext uri="{FF2B5EF4-FFF2-40B4-BE49-F238E27FC236}">
                <a16:creationId xmlns:a16="http://schemas.microsoft.com/office/drawing/2014/main" id="{F5A7365A-3298-456C-9902-CC9951282322}"/>
              </a:ext>
            </a:extLst>
          </p:cNvPr>
          <p:cNvPicPr>
            <a:picLocks noChangeAspect="1"/>
          </p:cNvPicPr>
          <p:nvPr/>
        </p:nvPicPr>
        <p:blipFill>
          <a:blip r:embed="rId7">
            <a:grayscl/>
          </a:blip>
          <a:stretch>
            <a:fillRect/>
          </a:stretch>
        </p:blipFill>
        <p:spPr>
          <a:xfrm>
            <a:off x="7484582" y="3409386"/>
            <a:ext cx="319820" cy="311864"/>
          </a:xfrm>
          <a:prstGeom prst="rect">
            <a:avLst/>
          </a:prstGeom>
        </p:spPr>
      </p:pic>
      <p:pic>
        <p:nvPicPr>
          <p:cNvPr id="75" name="図 74">
            <a:extLst>
              <a:ext uri="{FF2B5EF4-FFF2-40B4-BE49-F238E27FC236}">
                <a16:creationId xmlns:a16="http://schemas.microsoft.com/office/drawing/2014/main" id="{C669729F-3151-4610-B9DA-EEC280AF08BF}"/>
              </a:ext>
            </a:extLst>
          </p:cNvPr>
          <p:cNvPicPr>
            <a:picLocks noChangeAspect="1"/>
          </p:cNvPicPr>
          <p:nvPr/>
        </p:nvPicPr>
        <p:blipFill>
          <a:blip r:embed="rId7">
            <a:grayscl/>
          </a:blip>
          <a:stretch>
            <a:fillRect/>
          </a:stretch>
        </p:blipFill>
        <p:spPr>
          <a:xfrm>
            <a:off x="7557529" y="3861543"/>
            <a:ext cx="319820" cy="311864"/>
          </a:xfrm>
          <a:prstGeom prst="rect">
            <a:avLst/>
          </a:prstGeom>
        </p:spPr>
      </p:pic>
      <p:sp>
        <p:nvSpPr>
          <p:cNvPr id="2" name="スライド番号プレースホルダー 1">
            <a:extLst>
              <a:ext uri="{FF2B5EF4-FFF2-40B4-BE49-F238E27FC236}">
                <a16:creationId xmlns:a16="http://schemas.microsoft.com/office/drawing/2014/main" id="{8A3835D1-EBEA-4EBF-9D11-FA8C42560A68}"/>
              </a:ext>
            </a:extLst>
          </p:cNvPr>
          <p:cNvSpPr>
            <a:spLocks noGrp="1"/>
          </p:cNvSpPr>
          <p:nvPr>
            <p:ph type="sldNum" sz="quarter" idx="12"/>
          </p:nvPr>
        </p:nvSpPr>
        <p:spPr/>
        <p:txBody>
          <a:bodyPr/>
          <a:lstStyle/>
          <a:p>
            <a:fld id="{67391ED0-1D1A-6249-97C0-1521B31F7D8B}" type="slidenum">
              <a:rPr kumimoji="1" lang="ja-JP" altLang="en-US" smtClean="0"/>
              <a:t>10</a:t>
            </a:fld>
            <a:endParaRPr kumimoji="1" lang="ja-JP" altLang="en-US"/>
          </a:p>
        </p:txBody>
      </p:sp>
    </p:spTree>
    <p:extLst>
      <p:ext uri="{BB962C8B-B14F-4D97-AF65-F5344CB8AC3E}">
        <p14:creationId xmlns:p14="http://schemas.microsoft.com/office/powerpoint/2010/main" val="3022719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738664"/>
          </a:xfrm>
          <a:prstGeom prst="rect">
            <a:avLst/>
          </a:prstGeom>
          <a:noFill/>
        </p:spPr>
        <p:txBody>
          <a:bodyPr wrap="square" rtlCol="0">
            <a:spAutoFit/>
          </a:bodyPr>
          <a:lstStyle/>
          <a:p>
            <a:r>
              <a:rPr lang="ja-JP" altLang="en-US" sz="1400"/>
              <a:t>公園で子ども達が５人で遊んでいました。途中で３人帰り、その後に６人来ました、今、子どもたちは何人になりましたか、その数だけ男の子の顔のお部屋に丸を描きましょう。また、今いる子供のうち３人が男の子です。女の子は何人ですか、その数だけ女の子の顔のお部屋に丸を描きましょう。</a:t>
            </a:r>
            <a:endParaRPr lang="en-US" altLang="ja-JP"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3598877"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正方形/長方形 53">
            <a:extLst>
              <a:ext uri="{FF2B5EF4-FFF2-40B4-BE49-F238E27FC236}">
                <a16:creationId xmlns:a16="http://schemas.microsoft.com/office/drawing/2014/main" id="{D845DA6A-337F-49D8-AC19-04A089446B07}"/>
              </a:ext>
            </a:extLst>
          </p:cNvPr>
          <p:cNvSpPr/>
          <p:nvPr/>
        </p:nvSpPr>
        <p:spPr>
          <a:xfrm>
            <a:off x="5275165" y="5075353"/>
            <a:ext cx="3598877"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78268F4-03B9-436B-A142-ED72EC653EBB}"/>
              </a:ext>
            </a:extLst>
          </p:cNvPr>
          <p:cNvSpPr/>
          <p:nvPr/>
        </p:nvSpPr>
        <p:spPr>
          <a:xfrm>
            <a:off x="754430" y="5075353"/>
            <a:ext cx="696865"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6E301DF-DA11-4B00-9A9C-EC272FC13875}"/>
              </a:ext>
            </a:extLst>
          </p:cNvPr>
          <p:cNvSpPr/>
          <p:nvPr/>
        </p:nvSpPr>
        <p:spPr>
          <a:xfrm>
            <a:off x="5275165" y="5075352"/>
            <a:ext cx="696865"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5BCCFA0-8A59-424D-B4DB-3296FAF44D8F}"/>
              </a:ext>
            </a:extLst>
          </p:cNvPr>
          <p:cNvPicPr>
            <a:picLocks noChangeAspect="1"/>
          </p:cNvPicPr>
          <p:nvPr/>
        </p:nvPicPr>
        <p:blipFill>
          <a:blip r:embed="rId3">
            <a:extLst>
              <a:ext uri="{BEBA8EAE-BF5A-486C-A8C5-ECC9F3942E4B}">
                <a14:imgProps xmlns:a14="http://schemas.microsoft.com/office/drawing/2010/main">
                  <a14:imgLayer>
                    <a14:imgEffect>
                      <a14:saturation sat="0"/>
                    </a14:imgEffect>
                  </a14:imgLayer>
                </a14:imgProps>
              </a:ext>
            </a:extLst>
          </a:blip>
          <a:stretch>
            <a:fillRect/>
          </a:stretch>
        </p:blipFill>
        <p:spPr>
          <a:xfrm>
            <a:off x="2005584" y="1703832"/>
            <a:ext cx="5876544" cy="2938272"/>
          </a:xfrm>
          <a:prstGeom prst="rect">
            <a:avLst/>
          </a:prstGeom>
        </p:spPr>
      </p:pic>
      <p:pic>
        <p:nvPicPr>
          <p:cNvPr id="56" name="図 55">
            <a:extLst>
              <a:ext uri="{FF2B5EF4-FFF2-40B4-BE49-F238E27FC236}">
                <a16:creationId xmlns:a16="http://schemas.microsoft.com/office/drawing/2014/main" id="{8F0A4BA8-CC23-6543-9356-8C820E1CC75E}"/>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t="12658" r="75803" b="55397"/>
          <a:stretch/>
        </p:blipFill>
        <p:spPr>
          <a:xfrm>
            <a:off x="5339542" y="5293323"/>
            <a:ext cx="568688" cy="375397"/>
          </a:xfrm>
          <a:prstGeom prst="rect">
            <a:avLst/>
          </a:prstGeom>
        </p:spPr>
      </p:pic>
      <p:pic>
        <p:nvPicPr>
          <p:cNvPr id="57" name="図 56">
            <a:extLst>
              <a:ext uri="{FF2B5EF4-FFF2-40B4-BE49-F238E27FC236}">
                <a16:creationId xmlns:a16="http://schemas.microsoft.com/office/drawing/2014/main" id="{B56709E0-D7C4-3644-B112-25D888800050}"/>
              </a:ext>
            </a:extLst>
          </p:cNvPr>
          <p:cNvPicPr>
            <a:picLocks noChangeAspect="1"/>
          </p:cNvPicPr>
          <p:nvPr/>
        </p:nvPicPr>
        <p:blipFill rotWithShape="1">
          <a:blip r:embed="rId4">
            <a:extLst>
              <a:ext uri="{BEBA8EAE-BF5A-486C-A8C5-ECC9F3942E4B}">
                <a14:imgProps xmlns:a14="http://schemas.microsoft.com/office/drawing/2010/main">
                  <a14:imgLayer>
                    <a14:imgEffect>
                      <a14:backgroundRemoval t="15750" b="46875" l="24563" r="41625"/>
                    </a14:imgEffect>
                    <a14:imgEffect>
                      <a14:saturation sat="0"/>
                    </a14:imgEffect>
                  </a14:imgLayer>
                </a14:imgProps>
              </a:ext>
            </a:extLst>
          </a:blip>
          <a:srcRect l="24104" t="12658" r="57910" b="55397"/>
          <a:stretch/>
        </p:blipFill>
        <p:spPr>
          <a:xfrm>
            <a:off x="867797" y="5293323"/>
            <a:ext cx="422707" cy="375397"/>
          </a:xfrm>
          <a:prstGeom prst="rect">
            <a:avLst/>
          </a:prstGeom>
        </p:spPr>
      </p:pic>
      <p:sp>
        <p:nvSpPr>
          <p:cNvPr id="2" name="スライド番号プレースホルダー 1">
            <a:extLst>
              <a:ext uri="{FF2B5EF4-FFF2-40B4-BE49-F238E27FC236}">
                <a16:creationId xmlns:a16="http://schemas.microsoft.com/office/drawing/2014/main" id="{4453CF90-ECEA-4719-9C72-89B8781ED747}"/>
              </a:ext>
            </a:extLst>
          </p:cNvPr>
          <p:cNvSpPr>
            <a:spLocks noGrp="1"/>
          </p:cNvSpPr>
          <p:nvPr>
            <p:ph type="sldNum" sz="quarter" idx="12"/>
          </p:nvPr>
        </p:nvSpPr>
        <p:spPr/>
        <p:txBody>
          <a:bodyPr/>
          <a:lstStyle/>
          <a:p>
            <a:fld id="{67391ED0-1D1A-6249-97C0-1521B31F7D8B}" type="slidenum">
              <a:rPr kumimoji="1" lang="ja-JP" altLang="en-US" smtClean="0"/>
              <a:t>11</a:t>
            </a:fld>
            <a:endParaRPr kumimoji="1" lang="ja-JP" altLang="en-US"/>
          </a:p>
        </p:txBody>
      </p:sp>
    </p:spTree>
    <p:extLst>
      <p:ext uri="{BB962C8B-B14F-4D97-AF65-F5344CB8AC3E}">
        <p14:creationId xmlns:p14="http://schemas.microsoft.com/office/powerpoint/2010/main" val="700135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738664"/>
          </a:xfrm>
          <a:prstGeom prst="rect">
            <a:avLst/>
          </a:prstGeom>
          <a:noFill/>
        </p:spPr>
        <p:txBody>
          <a:bodyPr wrap="square" rtlCol="0">
            <a:spAutoFit/>
          </a:bodyPr>
          <a:lstStyle/>
          <a:p>
            <a:r>
              <a:rPr lang="ja-JP" altLang="en-US" sz="1400"/>
              <a:t>子ども達が６人で広場で遊んでいます。そのうち、半分の人が帰りました。残った子どもたちでどんぐりを拾うと、一人三個拾えました。どんぐりは、みんなで何個拾えましたか。その数だけ、下のお部屋に丸を描きましょう。</a:t>
            </a:r>
            <a:endParaRPr lang="en-US" altLang="ja-JP"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8623747"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a:extLst>
              <a:ext uri="{FF2B5EF4-FFF2-40B4-BE49-F238E27FC236}">
                <a16:creationId xmlns:a16="http://schemas.microsoft.com/office/drawing/2014/main" id="{478268F4-03B9-436B-A142-ED72EC653EBB}"/>
              </a:ext>
            </a:extLst>
          </p:cNvPr>
          <p:cNvSpPr/>
          <p:nvPr/>
        </p:nvSpPr>
        <p:spPr>
          <a:xfrm>
            <a:off x="754430" y="5075353"/>
            <a:ext cx="696865"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835B5072-D484-3B40-A1FF-289041D58468}"/>
              </a:ext>
            </a:extLst>
          </p:cNvPr>
          <p:cNvPicPr>
            <a:picLocks noChangeAspect="1"/>
          </p:cNvPicPr>
          <p:nvPr/>
        </p:nvPicPr>
        <p:blipFill>
          <a:blip r:embed="rId3">
            <a:extLst>
              <a:ext uri="{BEBA8EAE-BF5A-486C-A8C5-ECC9F3942E4B}">
                <a14:imgProps xmlns:a14="http://schemas.microsoft.com/office/drawing/2010/main">
                  <a14:imgLayer>
                    <a14:imgEffect>
                      <a14:saturation sat="0"/>
                    </a14:imgEffect>
                  </a14:imgLayer>
                </a14:imgProps>
              </a:ext>
            </a:extLst>
          </a:blip>
          <a:stretch>
            <a:fillRect/>
          </a:stretch>
        </p:blipFill>
        <p:spPr>
          <a:xfrm>
            <a:off x="0" y="1723997"/>
            <a:ext cx="9906000" cy="2916079"/>
          </a:xfrm>
          <a:prstGeom prst="rect">
            <a:avLst/>
          </a:prstGeom>
        </p:spPr>
      </p:pic>
      <p:pic>
        <p:nvPicPr>
          <p:cNvPr id="8" name="図 7">
            <a:extLst>
              <a:ext uri="{FF2B5EF4-FFF2-40B4-BE49-F238E27FC236}">
                <a16:creationId xmlns:a16="http://schemas.microsoft.com/office/drawing/2014/main" id="{5185B9A1-C9E9-0A4C-84EE-CAD3B59F3C38}"/>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584562" y="4939316"/>
            <a:ext cx="1036599" cy="1036599"/>
          </a:xfrm>
          <a:prstGeom prst="rect">
            <a:avLst/>
          </a:prstGeom>
        </p:spPr>
      </p:pic>
      <p:sp>
        <p:nvSpPr>
          <p:cNvPr id="2" name="スライド番号プレースホルダー 1">
            <a:extLst>
              <a:ext uri="{FF2B5EF4-FFF2-40B4-BE49-F238E27FC236}">
                <a16:creationId xmlns:a16="http://schemas.microsoft.com/office/drawing/2014/main" id="{F4235F85-3A4C-433F-B52D-EC003BC067CC}"/>
              </a:ext>
            </a:extLst>
          </p:cNvPr>
          <p:cNvSpPr>
            <a:spLocks noGrp="1"/>
          </p:cNvSpPr>
          <p:nvPr>
            <p:ph type="sldNum" sz="quarter" idx="12"/>
          </p:nvPr>
        </p:nvSpPr>
        <p:spPr/>
        <p:txBody>
          <a:bodyPr/>
          <a:lstStyle/>
          <a:p>
            <a:fld id="{67391ED0-1D1A-6249-97C0-1521B31F7D8B}" type="slidenum">
              <a:rPr kumimoji="1" lang="ja-JP" altLang="en-US" smtClean="0"/>
              <a:t>12</a:t>
            </a:fld>
            <a:endParaRPr kumimoji="1" lang="ja-JP" altLang="en-US"/>
          </a:p>
        </p:txBody>
      </p:sp>
    </p:spTree>
    <p:extLst>
      <p:ext uri="{BB962C8B-B14F-4D97-AF65-F5344CB8AC3E}">
        <p14:creationId xmlns:p14="http://schemas.microsoft.com/office/powerpoint/2010/main" val="351759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300989" y="106829"/>
            <a:ext cx="9161988" cy="954107"/>
          </a:xfrm>
          <a:prstGeom prst="rect">
            <a:avLst/>
          </a:prstGeom>
          <a:noFill/>
        </p:spPr>
        <p:txBody>
          <a:bodyPr wrap="square" rtlCol="0">
            <a:spAutoFit/>
          </a:bodyPr>
          <a:lstStyle/>
          <a:p>
            <a:r>
              <a:rPr lang="ja-JP" altLang="en-US" sz="1400"/>
              <a:t>先生にじゃんけんで勝つと、コインを２枚もらえて、負けると１枚返さなければいけないゲームをしています。</a:t>
            </a:r>
            <a:endParaRPr lang="en-US" altLang="ja-JP" sz="1400" dirty="0"/>
          </a:p>
          <a:p>
            <a:r>
              <a:rPr lang="ja-JP" altLang="en-US" sz="1400"/>
              <a:t>優斗くんは、ゲームを始めるときにコインを３枚持っていました。その後、じゃんけんを３回すると、次のようになりました。優斗くんはゲームが終わった時に、コインを何枚持っていますか。その数だけ、下のお部屋に丸を描きましょう。</a:t>
            </a:r>
            <a:endParaRPr lang="en-US" altLang="ja-JP"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8283245" cy="1215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4A620701-77A3-6947-8E9E-2B09FE78275F}"/>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601" t="5272" r="76725" b="66666"/>
          <a:stretch/>
        </p:blipFill>
        <p:spPr>
          <a:xfrm>
            <a:off x="1320920" y="2534221"/>
            <a:ext cx="1100788" cy="1021757"/>
          </a:xfrm>
          <a:prstGeom prst="rect">
            <a:avLst/>
          </a:prstGeom>
        </p:spPr>
      </p:pic>
      <p:pic>
        <p:nvPicPr>
          <p:cNvPr id="9" name="図 8">
            <a:extLst>
              <a:ext uri="{FF2B5EF4-FFF2-40B4-BE49-F238E27FC236}">
                <a16:creationId xmlns:a16="http://schemas.microsoft.com/office/drawing/2014/main" id="{FE10013A-176B-994D-B8A8-9442052F8C20}"/>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633667" y="1610499"/>
            <a:ext cx="656837" cy="656837"/>
          </a:xfrm>
          <a:prstGeom prst="rect">
            <a:avLst/>
          </a:prstGeom>
        </p:spPr>
      </p:pic>
      <p:pic>
        <p:nvPicPr>
          <p:cNvPr id="18" name="図 17">
            <a:extLst>
              <a:ext uri="{FF2B5EF4-FFF2-40B4-BE49-F238E27FC236}">
                <a16:creationId xmlns:a16="http://schemas.microsoft.com/office/drawing/2014/main" id="{A6B5C9A1-7874-9748-BAEC-A779FA7E60F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2151517" y="1641205"/>
            <a:ext cx="656837" cy="656837"/>
          </a:xfrm>
          <a:prstGeom prst="rect">
            <a:avLst/>
          </a:prstGeom>
        </p:spPr>
      </p:pic>
      <p:pic>
        <p:nvPicPr>
          <p:cNvPr id="19" name="図 18">
            <a:extLst>
              <a:ext uri="{FF2B5EF4-FFF2-40B4-BE49-F238E27FC236}">
                <a16:creationId xmlns:a16="http://schemas.microsoft.com/office/drawing/2014/main" id="{890CE4D2-11ED-7C42-80D7-3B333764869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1395905" y="1610499"/>
            <a:ext cx="656837" cy="656837"/>
          </a:xfrm>
          <a:prstGeom prst="rect">
            <a:avLst/>
          </a:prstGeom>
        </p:spPr>
      </p:pic>
      <p:pic>
        <p:nvPicPr>
          <p:cNvPr id="21" name="図 20">
            <a:extLst>
              <a:ext uri="{FF2B5EF4-FFF2-40B4-BE49-F238E27FC236}">
                <a16:creationId xmlns:a16="http://schemas.microsoft.com/office/drawing/2014/main" id="{2608B4D9-4F80-0F49-B8F8-98C221E78591}"/>
              </a:ext>
            </a:extLst>
          </p:cNvPr>
          <p:cNvPicPr>
            <a:picLocks noChangeAspect="1"/>
          </p:cNvPicPr>
          <p:nvPr/>
        </p:nvPicPr>
        <p:blipFill rotWithShape="1">
          <a:blip r:embed="rId5"/>
          <a:srcRect l="67044" b="50309"/>
          <a:stretch/>
        </p:blipFill>
        <p:spPr>
          <a:xfrm>
            <a:off x="3017889" y="3629613"/>
            <a:ext cx="963936" cy="1090049"/>
          </a:xfrm>
          <a:prstGeom prst="rect">
            <a:avLst/>
          </a:prstGeom>
        </p:spPr>
      </p:pic>
      <p:pic>
        <p:nvPicPr>
          <p:cNvPr id="22" name="図 21">
            <a:extLst>
              <a:ext uri="{FF2B5EF4-FFF2-40B4-BE49-F238E27FC236}">
                <a16:creationId xmlns:a16="http://schemas.microsoft.com/office/drawing/2014/main" id="{3DE8BB6F-EE99-4D4E-A7F8-784431273F41}"/>
              </a:ext>
            </a:extLst>
          </p:cNvPr>
          <p:cNvPicPr>
            <a:picLocks noChangeAspect="1"/>
          </p:cNvPicPr>
          <p:nvPr/>
        </p:nvPicPr>
        <p:blipFill rotWithShape="1">
          <a:blip r:embed="rId5"/>
          <a:srcRect l="5182" t="14698" r="75011" b="51040"/>
          <a:stretch/>
        </p:blipFill>
        <p:spPr>
          <a:xfrm>
            <a:off x="3011183" y="2584352"/>
            <a:ext cx="747340" cy="969611"/>
          </a:xfrm>
          <a:prstGeom prst="rect">
            <a:avLst/>
          </a:prstGeom>
        </p:spPr>
      </p:pic>
      <p:pic>
        <p:nvPicPr>
          <p:cNvPr id="23" name="図 22">
            <a:extLst>
              <a:ext uri="{FF2B5EF4-FFF2-40B4-BE49-F238E27FC236}">
                <a16:creationId xmlns:a16="http://schemas.microsoft.com/office/drawing/2014/main" id="{64A2BF76-A2AA-1B45-A7A0-37CC18A957E1}"/>
              </a:ext>
            </a:extLst>
          </p:cNvPr>
          <p:cNvPicPr>
            <a:picLocks noChangeAspect="1"/>
          </p:cNvPicPr>
          <p:nvPr/>
        </p:nvPicPr>
        <p:blipFill rotWithShape="1">
          <a:blip r:embed="rId5"/>
          <a:srcRect l="67044" t="51913" b="3629"/>
          <a:stretch/>
        </p:blipFill>
        <p:spPr>
          <a:xfrm>
            <a:off x="4507075" y="2557477"/>
            <a:ext cx="963935" cy="975243"/>
          </a:xfrm>
          <a:prstGeom prst="rect">
            <a:avLst/>
          </a:prstGeom>
        </p:spPr>
      </p:pic>
      <p:pic>
        <p:nvPicPr>
          <p:cNvPr id="24" name="図 23">
            <a:extLst>
              <a:ext uri="{FF2B5EF4-FFF2-40B4-BE49-F238E27FC236}">
                <a16:creationId xmlns:a16="http://schemas.microsoft.com/office/drawing/2014/main" id="{F05AE01E-B204-3E4E-8D6A-842679F7DE22}"/>
              </a:ext>
            </a:extLst>
          </p:cNvPr>
          <p:cNvPicPr>
            <a:picLocks noChangeAspect="1"/>
          </p:cNvPicPr>
          <p:nvPr/>
        </p:nvPicPr>
        <p:blipFill rotWithShape="1">
          <a:blip r:embed="rId6">
            <a:grayscl/>
          </a:blip>
          <a:srcRect t="-1" r="1342" b="64616"/>
          <a:stretch/>
        </p:blipFill>
        <p:spPr>
          <a:xfrm>
            <a:off x="1709281" y="3760015"/>
            <a:ext cx="584520" cy="760971"/>
          </a:xfrm>
          <a:prstGeom prst="rect">
            <a:avLst/>
          </a:prstGeom>
        </p:spPr>
      </p:pic>
      <p:pic>
        <p:nvPicPr>
          <p:cNvPr id="25" name="図 24">
            <a:extLst>
              <a:ext uri="{FF2B5EF4-FFF2-40B4-BE49-F238E27FC236}">
                <a16:creationId xmlns:a16="http://schemas.microsoft.com/office/drawing/2014/main" id="{52C05E72-2A3E-494A-B27E-54052F54CCAD}"/>
              </a:ext>
            </a:extLst>
          </p:cNvPr>
          <p:cNvPicPr>
            <a:picLocks noChangeAspect="1"/>
          </p:cNvPicPr>
          <p:nvPr/>
        </p:nvPicPr>
        <p:blipFill rotWithShape="1">
          <a:blip r:embed="rId5"/>
          <a:srcRect l="5182" t="14698" r="75011" b="51040"/>
          <a:stretch/>
        </p:blipFill>
        <p:spPr>
          <a:xfrm>
            <a:off x="4583620" y="3785831"/>
            <a:ext cx="747340" cy="969611"/>
          </a:xfrm>
          <a:prstGeom prst="rect">
            <a:avLst/>
          </a:prstGeom>
        </p:spPr>
      </p:pic>
      <p:pic>
        <p:nvPicPr>
          <p:cNvPr id="26" name="図 25">
            <a:extLst>
              <a:ext uri="{FF2B5EF4-FFF2-40B4-BE49-F238E27FC236}">
                <a16:creationId xmlns:a16="http://schemas.microsoft.com/office/drawing/2014/main" id="{2A0565EE-F98A-7440-B1D1-EDC1F4D45191}"/>
              </a:ext>
            </a:extLst>
          </p:cNvPr>
          <p:cNvPicPr>
            <a:picLocks noChangeAspect="1"/>
          </p:cNvPicPr>
          <p:nvPr/>
        </p:nvPicPr>
        <p:blipFill rotWithShape="1">
          <a:blip r:embed="rId5"/>
          <a:srcRect l="67044" b="50309"/>
          <a:stretch/>
        </p:blipFill>
        <p:spPr>
          <a:xfrm>
            <a:off x="6156284" y="3629613"/>
            <a:ext cx="963936" cy="1090049"/>
          </a:xfrm>
          <a:prstGeom prst="rect">
            <a:avLst/>
          </a:prstGeom>
        </p:spPr>
      </p:pic>
      <p:pic>
        <p:nvPicPr>
          <p:cNvPr id="27" name="図 26">
            <a:extLst>
              <a:ext uri="{FF2B5EF4-FFF2-40B4-BE49-F238E27FC236}">
                <a16:creationId xmlns:a16="http://schemas.microsoft.com/office/drawing/2014/main" id="{57031842-CFE1-DC4F-BD0E-6F3FB9581915}"/>
              </a:ext>
            </a:extLst>
          </p:cNvPr>
          <p:cNvPicPr>
            <a:picLocks noChangeAspect="1"/>
          </p:cNvPicPr>
          <p:nvPr/>
        </p:nvPicPr>
        <p:blipFill rotWithShape="1">
          <a:blip r:embed="rId5"/>
          <a:srcRect l="67044" t="51913" b="3629"/>
          <a:stretch/>
        </p:blipFill>
        <p:spPr>
          <a:xfrm>
            <a:off x="6056660" y="2519392"/>
            <a:ext cx="963935" cy="975243"/>
          </a:xfrm>
          <a:prstGeom prst="rect">
            <a:avLst/>
          </a:prstGeom>
        </p:spPr>
      </p:pic>
      <p:graphicFrame>
        <p:nvGraphicFramePr>
          <p:cNvPr id="10" name="表 9">
            <a:extLst>
              <a:ext uri="{FF2B5EF4-FFF2-40B4-BE49-F238E27FC236}">
                <a16:creationId xmlns:a16="http://schemas.microsoft.com/office/drawing/2014/main" id="{D93FDE41-88F2-D049-A817-944AC096B49F}"/>
              </a:ext>
            </a:extLst>
          </p:cNvPr>
          <p:cNvGraphicFramePr>
            <a:graphicFrameLocks noGrp="1"/>
          </p:cNvGraphicFramePr>
          <p:nvPr>
            <p:extLst>
              <p:ext uri="{D42A27DB-BD31-4B8C-83A1-F6EECF244321}">
                <p14:modId xmlns:p14="http://schemas.microsoft.com/office/powerpoint/2010/main" val="1260347544"/>
              </p:ext>
            </p:extLst>
          </p:nvPr>
        </p:nvGraphicFramePr>
        <p:xfrm>
          <a:off x="285205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sp>
        <p:nvSpPr>
          <p:cNvPr id="11" name="角丸四角形吹き出し 10">
            <a:extLst>
              <a:ext uri="{FF2B5EF4-FFF2-40B4-BE49-F238E27FC236}">
                <a16:creationId xmlns:a16="http://schemas.microsoft.com/office/drawing/2014/main" id="{B3DEB67B-09EE-B64E-AEAF-6E666ACEA5A0}"/>
              </a:ext>
            </a:extLst>
          </p:cNvPr>
          <p:cNvSpPr/>
          <p:nvPr/>
        </p:nvSpPr>
        <p:spPr>
          <a:xfrm>
            <a:off x="393405" y="1543265"/>
            <a:ext cx="2598081" cy="819795"/>
          </a:xfrm>
          <a:prstGeom prst="wedgeRoundRectCallout">
            <a:avLst>
              <a:gd name="adj1" fmla="val 10087"/>
              <a:gd name="adj2" fmla="val 6720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9" name="表 28">
            <a:extLst>
              <a:ext uri="{FF2B5EF4-FFF2-40B4-BE49-F238E27FC236}">
                <a16:creationId xmlns:a16="http://schemas.microsoft.com/office/drawing/2014/main" id="{90910291-01B6-484E-9882-9F11ED2EEB9C}"/>
              </a:ext>
            </a:extLst>
          </p:cNvPr>
          <p:cNvGraphicFramePr>
            <a:graphicFrameLocks noGrp="1"/>
          </p:cNvGraphicFramePr>
          <p:nvPr>
            <p:extLst>
              <p:ext uri="{D42A27DB-BD31-4B8C-83A1-F6EECF244321}">
                <p14:modId xmlns:p14="http://schemas.microsoft.com/office/powerpoint/2010/main" val="774162167"/>
              </p:ext>
            </p:extLst>
          </p:nvPr>
        </p:nvGraphicFramePr>
        <p:xfrm>
          <a:off x="4404411"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30" name="表 29">
            <a:extLst>
              <a:ext uri="{FF2B5EF4-FFF2-40B4-BE49-F238E27FC236}">
                <a16:creationId xmlns:a16="http://schemas.microsoft.com/office/drawing/2014/main" id="{B54070A7-B98E-874B-9922-2DE791F85272}"/>
              </a:ext>
            </a:extLst>
          </p:cNvPr>
          <p:cNvGraphicFramePr>
            <a:graphicFrameLocks noGrp="1"/>
          </p:cNvGraphicFramePr>
          <p:nvPr>
            <p:extLst>
              <p:ext uri="{D42A27DB-BD31-4B8C-83A1-F6EECF244321}">
                <p14:modId xmlns:p14="http://schemas.microsoft.com/office/powerpoint/2010/main" val="774162167"/>
              </p:ext>
            </p:extLst>
          </p:nvPr>
        </p:nvGraphicFramePr>
        <p:xfrm>
          <a:off x="5903601"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sp>
        <p:nvSpPr>
          <p:cNvPr id="31" name="角丸四角形吹き出し 30">
            <a:extLst>
              <a:ext uri="{FF2B5EF4-FFF2-40B4-BE49-F238E27FC236}">
                <a16:creationId xmlns:a16="http://schemas.microsoft.com/office/drawing/2014/main" id="{42450602-AD20-5446-9EAF-C7136CEFFB46}"/>
              </a:ext>
            </a:extLst>
          </p:cNvPr>
          <p:cNvSpPr/>
          <p:nvPr/>
        </p:nvSpPr>
        <p:spPr>
          <a:xfrm>
            <a:off x="6996113" y="1543265"/>
            <a:ext cx="2598081" cy="819795"/>
          </a:xfrm>
          <a:prstGeom prst="wedgeRoundRectCallout">
            <a:avLst>
              <a:gd name="adj1" fmla="val -39841"/>
              <a:gd name="adj2" fmla="val 91850"/>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88127A6C-0F45-FC41-BFB5-8D753F993F7C}"/>
              </a:ext>
            </a:extLst>
          </p:cNvPr>
          <p:cNvSpPr txBox="1"/>
          <p:nvPr/>
        </p:nvSpPr>
        <p:spPr>
          <a:xfrm>
            <a:off x="7855540" y="1461791"/>
            <a:ext cx="879225" cy="1015663"/>
          </a:xfrm>
          <a:prstGeom prst="rect">
            <a:avLst/>
          </a:prstGeom>
          <a:noFill/>
        </p:spPr>
        <p:txBody>
          <a:bodyPr wrap="square" rtlCol="0">
            <a:spAutoFit/>
          </a:bodyPr>
          <a:lstStyle/>
          <a:p>
            <a:r>
              <a:rPr lang="ja-JP" altLang="en-US" sz="6000"/>
              <a:t>？</a:t>
            </a:r>
            <a:endParaRPr lang="en-US" altLang="ja-JP" sz="6000" dirty="0"/>
          </a:p>
        </p:txBody>
      </p:sp>
      <p:sp>
        <p:nvSpPr>
          <p:cNvPr id="2" name="スライド番号プレースホルダー 1">
            <a:extLst>
              <a:ext uri="{FF2B5EF4-FFF2-40B4-BE49-F238E27FC236}">
                <a16:creationId xmlns:a16="http://schemas.microsoft.com/office/drawing/2014/main" id="{0A87F6DF-F3C8-426B-8D73-552BD72512C1}"/>
              </a:ext>
            </a:extLst>
          </p:cNvPr>
          <p:cNvSpPr>
            <a:spLocks noGrp="1"/>
          </p:cNvSpPr>
          <p:nvPr>
            <p:ph type="sldNum" sz="quarter" idx="12"/>
          </p:nvPr>
        </p:nvSpPr>
        <p:spPr/>
        <p:txBody>
          <a:bodyPr/>
          <a:lstStyle/>
          <a:p>
            <a:fld id="{67391ED0-1D1A-6249-97C0-1521B31F7D8B}" type="slidenum">
              <a:rPr kumimoji="1" lang="ja-JP" altLang="en-US" smtClean="0"/>
              <a:t>13</a:t>
            </a:fld>
            <a:endParaRPr kumimoji="1" lang="ja-JP" altLang="en-US"/>
          </a:p>
        </p:txBody>
      </p:sp>
    </p:spTree>
    <p:extLst>
      <p:ext uri="{BB962C8B-B14F-4D97-AF65-F5344CB8AC3E}">
        <p14:creationId xmlns:p14="http://schemas.microsoft.com/office/powerpoint/2010/main" val="583903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D93FDE41-88F2-D049-A817-944AC096B49F}"/>
              </a:ext>
            </a:extLst>
          </p:cNvPr>
          <p:cNvGraphicFramePr>
            <a:graphicFrameLocks noGrp="1"/>
          </p:cNvGraphicFramePr>
          <p:nvPr>
            <p:extLst>
              <p:ext uri="{D42A27DB-BD31-4B8C-83A1-F6EECF244321}">
                <p14:modId xmlns:p14="http://schemas.microsoft.com/office/powerpoint/2010/main" val="59485114"/>
              </p:ext>
            </p:extLst>
          </p:nvPr>
        </p:nvGraphicFramePr>
        <p:xfrm>
          <a:off x="1591969"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29" name="表 28">
            <a:extLst>
              <a:ext uri="{FF2B5EF4-FFF2-40B4-BE49-F238E27FC236}">
                <a16:creationId xmlns:a16="http://schemas.microsoft.com/office/drawing/2014/main" id="{90910291-01B6-484E-9882-9F11ED2EEB9C}"/>
              </a:ext>
            </a:extLst>
          </p:cNvPr>
          <p:cNvGraphicFramePr>
            <a:graphicFrameLocks noGrp="1"/>
          </p:cNvGraphicFramePr>
          <p:nvPr>
            <p:extLst>
              <p:ext uri="{D42A27DB-BD31-4B8C-83A1-F6EECF244321}">
                <p14:modId xmlns:p14="http://schemas.microsoft.com/office/powerpoint/2010/main" val="1030925460"/>
              </p:ext>
            </p:extLst>
          </p:nvPr>
        </p:nvGraphicFramePr>
        <p:xfrm>
          <a:off x="3144323"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30" name="表 29">
            <a:extLst>
              <a:ext uri="{FF2B5EF4-FFF2-40B4-BE49-F238E27FC236}">
                <a16:creationId xmlns:a16="http://schemas.microsoft.com/office/drawing/2014/main" id="{B54070A7-B98E-874B-9922-2DE791F85272}"/>
              </a:ext>
            </a:extLst>
          </p:cNvPr>
          <p:cNvGraphicFramePr>
            <a:graphicFrameLocks noGrp="1"/>
          </p:cNvGraphicFramePr>
          <p:nvPr>
            <p:extLst>
              <p:ext uri="{D42A27DB-BD31-4B8C-83A1-F6EECF244321}">
                <p14:modId xmlns:p14="http://schemas.microsoft.com/office/powerpoint/2010/main" val="3470832761"/>
              </p:ext>
            </p:extLst>
          </p:nvPr>
        </p:nvGraphicFramePr>
        <p:xfrm>
          <a:off x="4643513"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41" name="表 40">
            <a:extLst>
              <a:ext uri="{FF2B5EF4-FFF2-40B4-BE49-F238E27FC236}">
                <a16:creationId xmlns:a16="http://schemas.microsoft.com/office/drawing/2014/main" id="{771D77E6-0283-3741-BA60-ACC6A4821902}"/>
              </a:ext>
            </a:extLst>
          </p:cNvPr>
          <p:cNvGraphicFramePr>
            <a:graphicFrameLocks noGrp="1"/>
          </p:cNvGraphicFramePr>
          <p:nvPr>
            <p:extLst>
              <p:ext uri="{D42A27DB-BD31-4B8C-83A1-F6EECF244321}">
                <p14:modId xmlns:p14="http://schemas.microsoft.com/office/powerpoint/2010/main" val="4231922666"/>
              </p:ext>
            </p:extLst>
          </p:nvPr>
        </p:nvGraphicFramePr>
        <p:xfrm>
          <a:off x="613603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42" name="表 41">
            <a:extLst>
              <a:ext uri="{FF2B5EF4-FFF2-40B4-BE49-F238E27FC236}">
                <a16:creationId xmlns:a16="http://schemas.microsoft.com/office/drawing/2014/main" id="{E0B69F66-2DC4-1F40-B0F6-618725CDA36C}"/>
              </a:ext>
            </a:extLst>
          </p:cNvPr>
          <p:cNvGraphicFramePr>
            <a:graphicFrameLocks noGrp="1"/>
          </p:cNvGraphicFramePr>
          <p:nvPr>
            <p:extLst>
              <p:ext uri="{D42A27DB-BD31-4B8C-83A1-F6EECF244321}">
                <p14:modId xmlns:p14="http://schemas.microsoft.com/office/powerpoint/2010/main" val="3016458694"/>
              </p:ext>
            </p:extLst>
          </p:nvPr>
        </p:nvGraphicFramePr>
        <p:xfrm>
          <a:off x="763522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sp>
        <p:nvSpPr>
          <p:cNvPr id="5" name="テキスト ボックス 4">
            <a:extLst>
              <a:ext uri="{FF2B5EF4-FFF2-40B4-BE49-F238E27FC236}">
                <a16:creationId xmlns:a16="http://schemas.microsoft.com/office/drawing/2014/main" id="{10E46FC8-0F7B-F040-A5C6-53B33DD1990F}"/>
              </a:ext>
            </a:extLst>
          </p:cNvPr>
          <p:cNvSpPr txBox="1"/>
          <p:nvPr/>
        </p:nvSpPr>
        <p:spPr>
          <a:xfrm>
            <a:off x="300989" y="106829"/>
            <a:ext cx="9161988" cy="1169551"/>
          </a:xfrm>
          <a:prstGeom prst="rect">
            <a:avLst/>
          </a:prstGeom>
          <a:noFill/>
        </p:spPr>
        <p:txBody>
          <a:bodyPr wrap="square" rtlCol="0">
            <a:spAutoFit/>
          </a:bodyPr>
          <a:lstStyle/>
          <a:p>
            <a:r>
              <a:rPr lang="ja-JP" altLang="en-US" sz="1400"/>
              <a:t>先生にじゃんけんで勝つと、コインを２枚もらえて、あいこだと１枚返し、負けると２枚返さなければいけないゲームをしています。</a:t>
            </a:r>
            <a:endParaRPr lang="en-US" altLang="ja-JP" sz="1400" dirty="0"/>
          </a:p>
          <a:p>
            <a:r>
              <a:rPr lang="ja-JP" altLang="en-US" sz="1400"/>
              <a:t>優斗くんは、ゲームを始めるときにコインを３枚持っていました。その後、じゃんけんを５回すると、次のようになりました。優斗くんはゲームが終わった時に、コインを何枚持っていますか。その数だけ、下のお部屋に丸を描きましょう。</a:t>
            </a:r>
            <a:endParaRPr lang="en-US" altLang="ja-JP"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8283245" cy="1215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4A620701-77A3-6947-8E9E-2B09FE78275F}"/>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601" t="5272" r="76725" b="66666"/>
          <a:stretch/>
        </p:blipFill>
        <p:spPr>
          <a:xfrm>
            <a:off x="317623" y="2534221"/>
            <a:ext cx="1100788" cy="1021757"/>
          </a:xfrm>
          <a:prstGeom prst="rect">
            <a:avLst/>
          </a:prstGeom>
        </p:spPr>
      </p:pic>
      <p:pic>
        <p:nvPicPr>
          <p:cNvPr id="9" name="図 8">
            <a:extLst>
              <a:ext uri="{FF2B5EF4-FFF2-40B4-BE49-F238E27FC236}">
                <a16:creationId xmlns:a16="http://schemas.microsoft.com/office/drawing/2014/main" id="{FE10013A-176B-994D-B8A8-9442052F8C20}"/>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633667" y="1610499"/>
            <a:ext cx="656837" cy="656837"/>
          </a:xfrm>
          <a:prstGeom prst="rect">
            <a:avLst/>
          </a:prstGeom>
        </p:spPr>
      </p:pic>
      <p:pic>
        <p:nvPicPr>
          <p:cNvPr id="18" name="図 17">
            <a:extLst>
              <a:ext uri="{FF2B5EF4-FFF2-40B4-BE49-F238E27FC236}">
                <a16:creationId xmlns:a16="http://schemas.microsoft.com/office/drawing/2014/main" id="{A6B5C9A1-7874-9748-BAEC-A779FA7E60F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2151517" y="1641205"/>
            <a:ext cx="656837" cy="656837"/>
          </a:xfrm>
          <a:prstGeom prst="rect">
            <a:avLst/>
          </a:prstGeom>
        </p:spPr>
      </p:pic>
      <p:pic>
        <p:nvPicPr>
          <p:cNvPr id="19" name="図 18">
            <a:extLst>
              <a:ext uri="{FF2B5EF4-FFF2-40B4-BE49-F238E27FC236}">
                <a16:creationId xmlns:a16="http://schemas.microsoft.com/office/drawing/2014/main" id="{890CE4D2-11ED-7C42-80D7-3B333764869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1395905" y="1610499"/>
            <a:ext cx="656837" cy="656837"/>
          </a:xfrm>
          <a:prstGeom prst="rect">
            <a:avLst/>
          </a:prstGeom>
        </p:spPr>
      </p:pic>
      <p:pic>
        <p:nvPicPr>
          <p:cNvPr id="22" name="図 21">
            <a:extLst>
              <a:ext uri="{FF2B5EF4-FFF2-40B4-BE49-F238E27FC236}">
                <a16:creationId xmlns:a16="http://schemas.microsoft.com/office/drawing/2014/main" id="{3DE8BB6F-EE99-4D4E-A7F8-784431273F41}"/>
              </a:ext>
            </a:extLst>
          </p:cNvPr>
          <p:cNvPicPr>
            <a:picLocks noChangeAspect="1"/>
          </p:cNvPicPr>
          <p:nvPr/>
        </p:nvPicPr>
        <p:blipFill rotWithShape="1">
          <a:blip r:embed="rId5"/>
          <a:srcRect l="5182" t="14698" r="75011" b="51040"/>
          <a:stretch/>
        </p:blipFill>
        <p:spPr>
          <a:xfrm>
            <a:off x="1806980" y="3692913"/>
            <a:ext cx="747340" cy="969611"/>
          </a:xfrm>
          <a:prstGeom prst="rect">
            <a:avLst/>
          </a:prstGeom>
        </p:spPr>
      </p:pic>
      <p:pic>
        <p:nvPicPr>
          <p:cNvPr id="23" name="図 22">
            <a:extLst>
              <a:ext uri="{FF2B5EF4-FFF2-40B4-BE49-F238E27FC236}">
                <a16:creationId xmlns:a16="http://schemas.microsoft.com/office/drawing/2014/main" id="{64A2BF76-A2AA-1B45-A7A0-37CC18A957E1}"/>
              </a:ext>
            </a:extLst>
          </p:cNvPr>
          <p:cNvPicPr>
            <a:picLocks noChangeAspect="1"/>
          </p:cNvPicPr>
          <p:nvPr/>
        </p:nvPicPr>
        <p:blipFill rotWithShape="1">
          <a:blip r:embed="rId5"/>
          <a:srcRect l="67044" t="51913" b="3629"/>
          <a:stretch/>
        </p:blipFill>
        <p:spPr>
          <a:xfrm>
            <a:off x="3306290" y="2612950"/>
            <a:ext cx="963935" cy="975243"/>
          </a:xfrm>
          <a:prstGeom prst="rect">
            <a:avLst/>
          </a:prstGeom>
        </p:spPr>
      </p:pic>
      <p:pic>
        <p:nvPicPr>
          <p:cNvPr id="24" name="図 23">
            <a:extLst>
              <a:ext uri="{FF2B5EF4-FFF2-40B4-BE49-F238E27FC236}">
                <a16:creationId xmlns:a16="http://schemas.microsoft.com/office/drawing/2014/main" id="{F05AE01E-B204-3E4E-8D6A-842679F7DE22}"/>
              </a:ext>
            </a:extLst>
          </p:cNvPr>
          <p:cNvPicPr>
            <a:picLocks noChangeAspect="1"/>
          </p:cNvPicPr>
          <p:nvPr/>
        </p:nvPicPr>
        <p:blipFill rotWithShape="1">
          <a:blip r:embed="rId6">
            <a:grayscl/>
          </a:blip>
          <a:srcRect t="-1" r="1342" b="64616"/>
          <a:stretch/>
        </p:blipFill>
        <p:spPr>
          <a:xfrm>
            <a:off x="705984" y="3760015"/>
            <a:ext cx="584520" cy="760971"/>
          </a:xfrm>
          <a:prstGeom prst="rect">
            <a:avLst/>
          </a:prstGeom>
        </p:spPr>
      </p:pic>
      <p:pic>
        <p:nvPicPr>
          <p:cNvPr id="25" name="図 24">
            <a:extLst>
              <a:ext uri="{FF2B5EF4-FFF2-40B4-BE49-F238E27FC236}">
                <a16:creationId xmlns:a16="http://schemas.microsoft.com/office/drawing/2014/main" id="{52C05E72-2A3E-494A-B27E-54052F54CCAD}"/>
              </a:ext>
            </a:extLst>
          </p:cNvPr>
          <p:cNvPicPr>
            <a:picLocks noChangeAspect="1"/>
          </p:cNvPicPr>
          <p:nvPr/>
        </p:nvPicPr>
        <p:blipFill rotWithShape="1">
          <a:blip r:embed="rId5"/>
          <a:srcRect l="5182" t="14698" r="75011" b="51040"/>
          <a:stretch/>
        </p:blipFill>
        <p:spPr>
          <a:xfrm>
            <a:off x="6298003" y="2555546"/>
            <a:ext cx="747340" cy="969611"/>
          </a:xfrm>
          <a:prstGeom prst="rect">
            <a:avLst/>
          </a:prstGeom>
        </p:spPr>
      </p:pic>
      <p:pic>
        <p:nvPicPr>
          <p:cNvPr id="26" name="図 25">
            <a:extLst>
              <a:ext uri="{FF2B5EF4-FFF2-40B4-BE49-F238E27FC236}">
                <a16:creationId xmlns:a16="http://schemas.microsoft.com/office/drawing/2014/main" id="{2A0565EE-F98A-7440-B1D1-EDC1F4D45191}"/>
              </a:ext>
            </a:extLst>
          </p:cNvPr>
          <p:cNvPicPr>
            <a:picLocks noChangeAspect="1"/>
          </p:cNvPicPr>
          <p:nvPr/>
        </p:nvPicPr>
        <p:blipFill rotWithShape="1">
          <a:blip r:embed="rId5"/>
          <a:srcRect l="67044" b="50309"/>
          <a:stretch/>
        </p:blipFill>
        <p:spPr>
          <a:xfrm>
            <a:off x="4798813" y="2555546"/>
            <a:ext cx="963936" cy="1090049"/>
          </a:xfrm>
          <a:prstGeom prst="rect">
            <a:avLst/>
          </a:prstGeom>
        </p:spPr>
      </p:pic>
      <p:pic>
        <p:nvPicPr>
          <p:cNvPr id="27" name="図 26">
            <a:extLst>
              <a:ext uri="{FF2B5EF4-FFF2-40B4-BE49-F238E27FC236}">
                <a16:creationId xmlns:a16="http://schemas.microsoft.com/office/drawing/2014/main" id="{57031842-CFE1-DC4F-BD0E-6F3FB9581915}"/>
              </a:ext>
            </a:extLst>
          </p:cNvPr>
          <p:cNvPicPr>
            <a:picLocks noChangeAspect="1"/>
          </p:cNvPicPr>
          <p:nvPr/>
        </p:nvPicPr>
        <p:blipFill rotWithShape="1">
          <a:blip r:embed="rId5"/>
          <a:srcRect l="67044" t="51913" b="3629"/>
          <a:stretch/>
        </p:blipFill>
        <p:spPr>
          <a:xfrm>
            <a:off x="1719876" y="2629945"/>
            <a:ext cx="963935" cy="975243"/>
          </a:xfrm>
          <a:prstGeom prst="rect">
            <a:avLst/>
          </a:prstGeom>
        </p:spPr>
      </p:pic>
      <p:sp>
        <p:nvSpPr>
          <p:cNvPr id="11" name="角丸四角形吹き出し 10">
            <a:extLst>
              <a:ext uri="{FF2B5EF4-FFF2-40B4-BE49-F238E27FC236}">
                <a16:creationId xmlns:a16="http://schemas.microsoft.com/office/drawing/2014/main" id="{B3DEB67B-09EE-B64E-AEAF-6E666ACEA5A0}"/>
              </a:ext>
            </a:extLst>
          </p:cNvPr>
          <p:cNvSpPr/>
          <p:nvPr/>
        </p:nvSpPr>
        <p:spPr>
          <a:xfrm>
            <a:off x="393405" y="1543265"/>
            <a:ext cx="2598081" cy="819795"/>
          </a:xfrm>
          <a:prstGeom prst="wedgeRoundRectCallout">
            <a:avLst>
              <a:gd name="adj1" fmla="val -28542"/>
              <a:gd name="adj2" fmla="val 6720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吹き出し 30">
            <a:extLst>
              <a:ext uri="{FF2B5EF4-FFF2-40B4-BE49-F238E27FC236}">
                <a16:creationId xmlns:a16="http://schemas.microsoft.com/office/drawing/2014/main" id="{42450602-AD20-5446-9EAF-C7136CEFFB46}"/>
              </a:ext>
            </a:extLst>
          </p:cNvPr>
          <p:cNvSpPr/>
          <p:nvPr/>
        </p:nvSpPr>
        <p:spPr>
          <a:xfrm>
            <a:off x="6996113" y="1543265"/>
            <a:ext cx="2598081" cy="819795"/>
          </a:xfrm>
          <a:prstGeom prst="wedgeRoundRectCallout">
            <a:avLst>
              <a:gd name="adj1" fmla="val 16815"/>
              <a:gd name="adj2" fmla="val 7416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88127A6C-0F45-FC41-BFB5-8D753F993F7C}"/>
              </a:ext>
            </a:extLst>
          </p:cNvPr>
          <p:cNvSpPr txBox="1"/>
          <p:nvPr/>
        </p:nvSpPr>
        <p:spPr>
          <a:xfrm>
            <a:off x="7855540" y="1461791"/>
            <a:ext cx="879225" cy="1015663"/>
          </a:xfrm>
          <a:prstGeom prst="rect">
            <a:avLst/>
          </a:prstGeom>
          <a:noFill/>
        </p:spPr>
        <p:txBody>
          <a:bodyPr wrap="square" rtlCol="0">
            <a:spAutoFit/>
          </a:bodyPr>
          <a:lstStyle/>
          <a:p>
            <a:r>
              <a:rPr lang="ja-JP" altLang="en-US" sz="6000"/>
              <a:t>？</a:t>
            </a:r>
            <a:endParaRPr lang="en-US" altLang="ja-JP" sz="6000" dirty="0"/>
          </a:p>
        </p:txBody>
      </p:sp>
      <p:pic>
        <p:nvPicPr>
          <p:cNvPr id="37" name="図 36">
            <a:extLst>
              <a:ext uri="{FF2B5EF4-FFF2-40B4-BE49-F238E27FC236}">
                <a16:creationId xmlns:a16="http://schemas.microsoft.com/office/drawing/2014/main" id="{059ABA04-3992-3442-B31E-3A981BB72E7E}"/>
              </a:ext>
            </a:extLst>
          </p:cNvPr>
          <p:cNvPicPr>
            <a:picLocks noChangeAspect="1"/>
          </p:cNvPicPr>
          <p:nvPr/>
        </p:nvPicPr>
        <p:blipFill rotWithShape="1">
          <a:blip r:embed="rId5"/>
          <a:srcRect l="67044" t="51913" b="3629"/>
          <a:stretch/>
        </p:blipFill>
        <p:spPr>
          <a:xfrm>
            <a:off x="3306290" y="3579979"/>
            <a:ext cx="963935" cy="975243"/>
          </a:xfrm>
          <a:prstGeom prst="rect">
            <a:avLst/>
          </a:prstGeom>
        </p:spPr>
      </p:pic>
      <p:pic>
        <p:nvPicPr>
          <p:cNvPr id="39" name="図 38">
            <a:extLst>
              <a:ext uri="{FF2B5EF4-FFF2-40B4-BE49-F238E27FC236}">
                <a16:creationId xmlns:a16="http://schemas.microsoft.com/office/drawing/2014/main" id="{4C54FF65-26B3-264D-95DE-03C6E6BA3925}"/>
              </a:ext>
            </a:extLst>
          </p:cNvPr>
          <p:cNvPicPr>
            <a:picLocks noChangeAspect="1"/>
          </p:cNvPicPr>
          <p:nvPr/>
        </p:nvPicPr>
        <p:blipFill rotWithShape="1">
          <a:blip r:embed="rId5"/>
          <a:srcRect l="67044" b="50309"/>
          <a:stretch/>
        </p:blipFill>
        <p:spPr>
          <a:xfrm>
            <a:off x="7790527" y="3546626"/>
            <a:ext cx="963936" cy="1090049"/>
          </a:xfrm>
          <a:prstGeom prst="rect">
            <a:avLst/>
          </a:prstGeom>
        </p:spPr>
      </p:pic>
      <p:pic>
        <p:nvPicPr>
          <p:cNvPr id="40" name="図 39">
            <a:extLst>
              <a:ext uri="{FF2B5EF4-FFF2-40B4-BE49-F238E27FC236}">
                <a16:creationId xmlns:a16="http://schemas.microsoft.com/office/drawing/2014/main" id="{CDFE73AC-F6E6-B74B-A391-9404FF864A5B}"/>
              </a:ext>
            </a:extLst>
          </p:cNvPr>
          <p:cNvPicPr>
            <a:picLocks noChangeAspect="1"/>
          </p:cNvPicPr>
          <p:nvPr/>
        </p:nvPicPr>
        <p:blipFill rotWithShape="1">
          <a:blip r:embed="rId5"/>
          <a:srcRect l="67044" t="51913" b="3629"/>
          <a:stretch/>
        </p:blipFill>
        <p:spPr>
          <a:xfrm>
            <a:off x="6257783" y="3642226"/>
            <a:ext cx="963935" cy="975243"/>
          </a:xfrm>
          <a:prstGeom prst="rect">
            <a:avLst/>
          </a:prstGeom>
        </p:spPr>
      </p:pic>
      <p:pic>
        <p:nvPicPr>
          <p:cNvPr id="43" name="図 42">
            <a:extLst>
              <a:ext uri="{FF2B5EF4-FFF2-40B4-BE49-F238E27FC236}">
                <a16:creationId xmlns:a16="http://schemas.microsoft.com/office/drawing/2014/main" id="{74CD334E-A751-2944-944B-29D447373BB7}"/>
              </a:ext>
            </a:extLst>
          </p:cNvPr>
          <p:cNvPicPr>
            <a:picLocks noChangeAspect="1"/>
          </p:cNvPicPr>
          <p:nvPr/>
        </p:nvPicPr>
        <p:blipFill rotWithShape="1">
          <a:blip r:embed="rId5"/>
          <a:srcRect l="5182" t="14698" r="75011" b="51040"/>
          <a:stretch/>
        </p:blipFill>
        <p:spPr>
          <a:xfrm>
            <a:off x="7803418" y="2555546"/>
            <a:ext cx="747340" cy="969611"/>
          </a:xfrm>
          <a:prstGeom prst="rect">
            <a:avLst/>
          </a:prstGeom>
        </p:spPr>
      </p:pic>
      <p:pic>
        <p:nvPicPr>
          <p:cNvPr id="44" name="図 43">
            <a:extLst>
              <a:ext uri="{FF2B5EF4-FFF2-40B4-BE49-F238E27FC236}">
                <a16:creationId xmlns:a16="http://schemas.microsoft.com/office/drawing/2014/main" id="{B906D4A4-BB71-2D4B-85C0-5A7CB62662BD}"/>
              </a:ext>
            </a:extLst>
          </p:cNvPr>
          <p:cNvPicPr>
            <a:picLocks noChangeAspect="1"/>
          </p:cNvPicPr>
          <p:nvPr/>
        </p:nvPicPr>
        <p:blipFill rotWithShape="1">
          <a:blip r:embed="rId5"/>
          <a:srcRect l="67044" t="51913" b="3629"/>
          <a:stretch/>
        </p:blipFill>
        <p:spPr>
          <a:xfrm>
            <a:off x="4811705" y="3579979"/>
            <a:ext cx="963935" cy="975243"/>
          </a:xfrm>
          <a:prstGeom prst="rect">
            <a:avLst/>
          </a:prstGeom>
        </p:spPr>
      </p:pic>
      <p:sp>
        <p:nvSpPr>
          <p:cNvPr id="2" name="スライド番号プレースホルダー 1">
            <a:extLst>
              <a:ext uri="{FF2B5EF4-FFF2-40B4-BE49-F238E27FC236}">
                <a16:creationId xmlns:a16="http://schemas.microsoft.com/office/drawing/2014/main" id="{B1851742-A338-41B6-B8CB-B5DD20C51AF0}"/>
              </a:ext>
            </a:extLst>
          </p:cNvPr>
          <p:cNvSpPr>
            <a:spLocks noGrp="1"/>
          </p:cNvSpPr>
          <p:nvPr>
            <p:ph type="sldNum" sz="quarter" idx="12"/>
          </p:nvPr>
        </p:nvSpPr>
        <p:spPr/>
        <p:txBody>
          <a:bodyPr/>
          <a:lstStyle/>
          <a:p>
            <a:fld id="{67391ED0-1D1A-6249-97C0-1521B31F7D8B}" type="slidenum">
              <a:rPr kumimoji="1" lang="ja-JP" altLang="en-US" smtClean="0"/>
              <a:t>14</a:t>
            </a:fld>
            <a:endParaRPr kumimoji="1" lang="ja-JP" altLang="en-US"/>
          </a:p>
        </p:txBody>
      </p:sp>
    </p:spTree>
    <p:extLst>
      <p:ext uri="{BB962C8B-B14F-4D97-AF65-F5344CB8AC3E}">
        <p14:creationId xmlns:p14="http://schemas.microsoft.com/office/powerpoint/2010/main" val="2055519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8" name="テキスト ボックス 27">
            <a:extLst>
              <a:ext uri="{FF2B5EF4-FFF2-40B4-BE49-F238E27FC236}">
                <a16:creationId xmlns:a16="http://schemas.microsoft.com/office/drawing/2014/main" id="{C45F2C99-B860-3B47-BDA1-31A9E4482F22}"/>
              </a:ext>
            </a:extLst>
          </p:cNvPr>
          <p:cNvSpPr txBox="1"/>
          <p:nvPr/>
        </p:nvSpPr>
        <p:spPr>
          <a:xfrm>
            <a:off x="413308" y="136978"/>
            <a:ext cx="9432099" cy="1015663"/>
          </a:xfrm>
          <a:prstGeom prst="rect">
            <a:avLst/>
          </a:prstGeom>
          <a:noFill/>
        </p:spPr>
        <p:txBody>
          <a:bodyPr wrap="square" rtlCol="0">
            <a:spAutoFit/>
          </a:bodyPr>
          <a:lstStyle/>
          <a:p>
            <a:r>
              <a:rPr lang="ja-JP" altLang="en-US" sz="1200"/>
              <a:t>ハートの</a:t>
            </a:r>
            <a:r>
              <a:rPr lang="ja-JP" altLang="en-US" sz="1200" dirty="0"/>
              <a:t>ボタンを１回押すとコップ３杯分の水が</a:t>
            </a:r>
            <a:r>
              <a:rPr lang="ja-JP" altLang="en-US" sz="1200"/>
              <a:t>出ます。星の</a:t>
            </a:r>
            <a:r>
              <a:rPr lang="ja-JP" altLang="en-US" sz="1200" dirty="0"/>
              <a:t>ボタンを１回押すとコップ２杯分の水が出ます。</a:t>
            </a:r>
            <a:endParaRPr lang="en-US" altLang="ja-JP" sz="1200" dirty="0"/>
          </a:p>
          <a:p>
            <a:r>
              <a:rPr lang="ja-JP" altLang="en-US" sz="1200"/>
              <a:t>１</a:t>
            </a:r>
            <a:r>
              <a:rPr lang="en-US" altLang="ja-JP" sz="1200" dirty="0"/>
              <a:t>.</a:t>
            </a:r>
            <a:r>
              <a:rPr lang="ja-JP" altLang="en-US" sz="1200"/>
              <a:t>ハートの</a:t>
            </a:r>
            <a:r>
              <a:rPr lang="ja-JP" altLang="en-US" sz="1200" dirty="0"/>
              <a:t>ボタンを４回押すと何杯分の水が出ますか。その数だけ１番上の</a:t>
            </a:r>
            <a:r>
              <a:rPr lang="ja-JP" altLang="en-US" sz="1200"/>
              <a:t>お部屋に丸を描きましょう。</a:t>
            </a:r>
            <a:endParaRPr lang="en-US" altLang="ja-JP" sz="1200" dirty="0"/>
          </a:p>
          <a:p>
            <a:r>
              <a:rPr lang="ja-JP" altLang="en-US" sz="1200"/>
              <a:t>２</a:t>
            </a:r>
            <a:r>
              <a:rPr lang="en-US" altLang="ja-JP" sz="1200" dirty="0"/>
              <a:t>.</a:t>
            </a:r>
            <a:r>
              <a:rPr lang="ja-JP" altLang="en-US" sz="1200"/>
              <a:t>星の</a:t>
            </a:r>
            <a:r>
              <a:rPr lang="ja-JP" altLang="en-US" sz="1200" dirty="0"/>
              <a:t>ボタンを３回押すと何杯分の水が出ます</a:t>
            </a:r>
            <a:r>
              <a:rPr lang="ja-JP" altLang="en-US" sz="1200"/>
              <a:t>か。二番目のお部屋に三角を描きましょう。</a:t>
            </a:r>
            <a:endParaRPr lang="en-US" altLang="ja-JP" sz="1200" dirty="0"/>
          </a:p>
          <a:p>
            <a:r>
              <a:rPr lang="ja-JP" altLang="en-US" sz="1200"/>
              <a:t>３</a:t>
            </a:r>
            <a:r>
              <a:rPr lang="en-US" altLang="ja-JP" sz="1200" dirty="0"/>
              <a:t>.</a:t>
            </a:r>
            <a:r>
              <a:rPr lang="ja-JP" altLang="en-US" sz="1200"/>
              <a:t>ハートのボタンを２回押</a:t>
            </a:r>
            <a:r>
              <a:rPr lang="ja-JP" altLang="en-US" sz="1200" dirty="0"/>
              <a:t>して出す水</a:t>
            </a:r>
            <a:r>
              <a:rPr lang="ja-JP" altLang="en-US" sz="1200"/>
              <a:t>を、星の</a:t>
            </a:r>
            <a:r>
              <a:rPr lang="ja-JP" altLang="en-US" sz="1200" dirty="0"/>
              <a:t>ボタンで出すと</a:t>
            </a:r>
            <a:r>
              <a:rPr lang="ja-JP" altLang="en-US" sz="1200"/>
              <a:t>すれば、星の</a:t>
            </a:r>
            <a:r>
              <a:rPr lang="ja-JP" altLang="en-US" sz="1200" dirty="0"/>
              <a:t>ボタンを何回押せば良いですか。</a:t>
            </a:r>
            <a:endParaRPr lang="en-US" altLang="ja-JP" sz="1200" dirty="0"/>
          </a:p>
          <a:p>
            <a:r>
              <a:rPr lang="ja-JP" altLang="en-US" sz="1200" dirty="0"/>
              <a:t>　　 その数だけ１番下の</a:t>
            </a:r>
            <a:r>
              <a:rPr lang="ja-JP" altLang="en-US" sz="1200"/>
              <a:t>お部屋に</a:t>
            </a:r>
            <a:r>
              <a:rPr lang="en-US" altLang="ja-JP" sz="1200" dirty="0"/>
              <a:t>×</a:t>
            </a:r>
            <a:r>
              <a:rPr lang="ja-JP" altLang="en-US" sz="1200"/>
              <a:t>を描きましょう。</a:t>
            </a:r>
            <a:endParaRPr lang="en-US" altLang="ja-JP" sz="1200" dirty="0"/>
          </a:p>
        </p:txBody>
      </p:sp>
      <p:sp>
        <p:nvSpPr>
          <p:cNvPr id="33" name="四角形: 上の 2 つの角を丸める 2">
            <a:extLst>
              <a:ext uri="{FF2B5EF4-FFF2-40B4-BE49-F238E27FC236}">
                <a16:creationId xmlns:a16="http://schemas.microsoft.com/office/drawing/2014/main" id="{EED91EC3-E128-1B4D-8981-3B7E5C49061C}"/>
              </a:ext>
            </a:extLst>
          </p:cNvPr>
          <p:cNvSpPr/>
          <p:nvPr/>
        </p:nvSpPr>
        <p:spPr>
          <a:xfrm>
            <a:off x="4299568" y="1566271"/>
            <a:ext cx="1600200" cy="432094"/>
          </a:xfrm>
          <a:prstGeom prst="round2SameRect">
            <a:avLst>
              <a:gd name="adj1" fmla="val 5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DFB29A79-5397-2B4D-BAE0-0D2155E519E0}"/>
              </a:ext>
            </a:extLst>
          </p:cNvPr>
          <p:cNvSpPr/>
          <p:nvPr/>
        </p:nvSpPr>
        <p:spPr>
          <a:xfrm>
            <a:off x="4299568" y="1998365"/>
            <a:ext cx="1600200" cy="17724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上の 2 つの角を丸める 9">
            <a:extLst>
              <a:ext uri="{FF2B5EF4-FFF2-40B4-BE49-F238E27FC236}">
                <a16:creationId xmlns:a16="http://schemas.microsoft.com/office/drawing/2014/main" id="{2DEBA6C8-BA64-6142-91FE-58781BFC2390}"/>
              </a:ext>
            </a:extLst>
          </p:cNvPr>
          <p:cNvSpPr/>
          <p:nvPr/>
        </p:nvSpPr>
        <p:spPr>
          <a:xfrm>
            <a:off x="4533248" y="1243478"/>
            <a:ext cx="393700" cy="322793"/>
          </a:xfrm>
          <a:prstGeom prst="round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上の 2 つの角を丸める 10">
            <a:extLst>
              <a:ext uri="{FF2B5EF4-FFF2-40B4-BE49-F238E27FC236}">
                <a16:creationId xmlns:a16="http://schemas.microsoft.com/office/drawing/2014/main" id="{3F1942E3-5ADE-5B42-8055-52648D2CD40A}"/>
              </a:ext>
            </a:extLst>
          </p:cNvPr>
          <p:cNvSpPr/>
          <p:nvPr/>
        </p:nvSpPr>
        <p:spPr>
          <a:xfrm>
            <a:off x="5272388" y="1243478"/>
            <a:ext cx="393700" cy="322793"/>
          </a:xfrm>
          <a:prstGeom prst="round2Same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1 つの角を丸める 14">
            <a:extLst>
              <a:ext uri="{FF2B5EF4-FFF2-40B4-BE49-F238E27FC236}">
                <a16:creationId xmlns:a16="http://schemas.microsoft.com/office/drawing/2014/main" id="{7C7ECD93-21CD-D74C-B139-134E8B3D450C}"/>
              </a:ext>
            </a:extLst>
          </p:cNvPr>
          <p:cNvSpPr/>
          <p:nvPr/>
        </p:nvSpPr>
        <p:spPr>
          <a:xfrm rot="16200000">
            <a:off x="4015361" y="1982309"/>
            <a:ext cx="210277" cy="358137"/>
          </a:xfrm>
          <a:prstGeom prst="round1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1 つの角を丸める 16">
            <a:extLst>
              <a:ext uri="{FF2B5EF4-FFF2-40B4-BE49-F238E27FC236}">
                <a16:creationId xmlns:a16="http://schemas.microsoft.com/office/drawing/2014/main" id="{35030B4F-36C0-1843-BE40-C8C161F00846}"/>
              </a:ext>
            </a:extLst>
          </p:cNvPr>
          <p:cNvSpPr/>
          <p:nvPr/>
        </p:nvSpPr>
        <p:spPr>
          <a:xfrm rot="5400000" flipH="1">
            <a:off x="5973698" y="1982308"/>
            <a:ext cx="210277" cy="358137"/>
          </a:xfrm>
          <a:prstGeom prst="round1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3B75A9E3-486E-2B44-9577-7E6581C1509C}"/>
              </a:ext>
            </a:extLst>
          </p:cNvPr>
          <p:cNvSpPr/>
          <p:nvPr/>
        </p:nvSpPr>
        <p:spPr>
          <a:xfrm>
            <a:off x="3968861" y="2266515"/>
            <a:ext cx="54861" cy="465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4EF62024-662A-A94D-ACAE-EC62BFBC9069}"/>
              </a:ext>
            </a:extLst>
          </p:cNvPr>
          <p:cNvSpPr/>
          <p:nvPr/>
        </p:nvSpPr>
        <p:spPr>
          <a:xfrm>
            <a:off x="6172567" y="2266515"/>
            <a:ext cx="54861" cy="465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86D1A724-03C5-274C-9121-C5A3D1EA8AD0}"/>
              </a:ext>
            </a:extLst>
          </p:cNvPr>
          <p:cNvPicPr>
            <a:picLocks noChangeAspect="1"/>
          </p:cNvPicPr>
          <p:nvPr/>
        </p:nvPicPr>
        <p:blipFill>
          <a:blip r:embed="rId3"/>
          <a:stretch>
            <a:fillRect/>
          </a:stretch>
        </p:blipFill>
        <p:spPr>
          <a:xfrm>
            <a:off x="2688620" y="2558997"/>
            <a:ext cx="910519" cy="1272540"/>
          </a:xfrm>
          <a:prstGeom prst="rect">
            <a:avLst/>
          </a:prstGeom>
        </p:spPr>
      </p:pic>
      <p:pic>
        <p:nvPicPr>
          <p:cNvPr id="44" name="図 43">
            <a:extLst>
              <a:ext uri="{FF2B5EF4-FFF2-40B4-BE49-F238E27FC236}">
                <a16:creationId xmlns:a16="http://schemas.microsoft.com/office/drawing/2014/main" id="{4E0463E2-DB7C-B144-B5D3-207006BCD12D}"/>
              </a:ext>
            </a:extLst>
          </p:cNvPr>
          <p:cNvPicPr>
            <a:picLocks noChangeAspect="1"/>
          </p:cNvPicPr>
          <p:nvPr/>
        </p:nvPicPr>
        <p:blipFill>
          <a:blip r:embed="rId3"/>
          <a:stretch>
            <a:fillRect/>
          </a:stretch>
        </p:blipFill>
        <p:spPr>
          <a:xfrm>
            <a:off x="1875223" y="2558997"/>
            <a:ext cx="910519" cy="1272540"/>
          </a:xfrm>
          <a:prstGeom prst="rect">
            <a:avLst/>
          </a:prstGeom>
        </p:spPr>
      </p:pic>
      <p:pic>
        <p:nvPicPr>
          <p:cNvPr id="45" name="図 44">
            <a:extLst>
              <a:ext uri="{FF2B5EF4-FFF2-40B4-BE49-F238E27FC236}">
                <a16:creationId xmlns:a16="http://schemas.microsoft.com/office/drawing/2014/main" id="{6C6CC079-EEAF-9C43-9F1F-79DD0A6F4EAC}"/>
              </a:ext>
            </a:extLst>
          </p:cNvPr>
          <p:cNvPicPr>
            <a:picLocks noChangeAspect="1"/>
          </p:cNvPicPr>
          <p:nvPr/>
        </p:nvPicPr>
        <p:blipFill>
          <a:blip r:embed="rId3"/>
          <a:stretch>
            <a:fillRect/>
          </a:stretch>
        </p:blipFill>
        <p:spPr>
          <a:xfrm>
            <a:off x="1061826" y="2558997"/>
            <a:ext cx="910519" cy="1272540"/>
          </a:xfrm>
          <a:prstGeom prst="rect">
            <a:avLst/>
          </a:prstGeom>
        </p:spPr>
      </p:pic>
      <p:pic>
        <p:nvPicPr>
          <p:cNvPr id="46" name="図 45">
            <a:extLst>
              <a:ext uri="{FF2B5EF4-FFF2-40B4-BE49-F238E27FC236}">
                <a16:creationId xmlns:a16="http://schemas.microsoft.com/office/drawing/2014/main" id="{B9009D4B-9108-0346-8F46-BC6FCF94A084}"/>
              </a:ext>
            </a:extLst>
          </p:cNvPr>
          <p:cNvPicPr>
            <a:picLocks noChangeAspect="1"/>
          </p:cNvPicPr>
          <p:nvPr/>
        </p:nvPicPr>
        <p:blipFill>
          <a:blip r:embed="rId3"/>
          <a:stretch>
            <a:fillRect/>
          </a:stretch>
        </p:blipFill>
        <p:spPr>
          <a:xfrm>
            <a:off x="7413594" y="2558997"/>
            <a:ext cx="910519" cy="1272540"/>
          </a:xfrm>
          <a:prstGeom prst="rect">
            <a:avLst/>
          </a:prstGeom>
        </p:spPr>
      </p:pic>
      <p:pic>
        <p:nvPicPr>
          <p:cNvPr id="47" name="図 46">
            <a:extLst>
              <a:ext uri="{FF2B5EF4-FFF2-40B4-BE49-F238E27FC236}">
                <a16:creationId xmlns:a16="http://schemas.microsoft.com/office/drawing/2014/main" id="{D197789D-EA8A-7441-AB3F-7B54606BFDA8}"/>
              </a:ext>
            </a:extLst>
          </p:cNvPr>
          <p:cNvPicPr>
            <a:picLocks noChangeAspect="1"/>
          </p:cNvPicPr>
          <p:nvPr/>
        </p:nvPicPr>
        <p:blipFill>
          <a:blip r:embed="rId3"/>
          <a:stretch>
            <a:fillRect/>
          </a:stretch>
        </p:blipFill>
        <p:spPr>
          <a:xfrm>
            <a:off x="6600197" y="2558997"/>
            <a:ext cx="910519" cy="1272540"/>
          </a:xfrm>
          <a:prstGeom prst="rect">
            <a:avLst/>
          </a:prstGeom>
        </p:spPr>
      </p:pic>
      <p:sp>
        <p:nvSpPr>
          <p:cNvPr id="48" name="正方形/長方形 47">
            <a:extLst>
              <a:ext uri="{FF2B5EF4-FFF2-40B4-BE49-F238E27FC236}">
                <a16:creationId xmlns:a16="http://schemas.microsoft.com/office/drawing/2014/main" id="{0A5A09C4-D5EB-C849-A8E6-5DE8F83B7719}"/>
              </a:ext>
            </a:extLst>
          </p:cNvPr>
          <p:cNvSpPr/>
          <p:nvPr/>
        </p:nvSpPr>
        <p:spPr>
          <a:xfrm>
            <a:off x="557530" y="4020658"/>
            <a:ext cx="8557260" cy="20654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AAAE679-CD17-E046-8297-33AC698C9035}"/>
              </a:ext>
            </a:extLst>
          </p:cNvPr>
          <p:cNvSpPr/>
          <p:nvPr/>
        </p:nvSpPr>
        <p:spPr>
          <a:xfrm>
            <a:off x="557530" y="4020656"/>
            <a:ext cx="8557260" cy="6849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E1F648A4-6E90-6549-AA8C-1C50D3B53E9C}"/>
              </a:ext>
            </a:extLst>
          </p:cNvPr>
          <p:cNvSpPr/>
          <p:nvPr/>
        </p:nvSpPr>
        <p:spPr>
          <a:xfrm>
            <a:off x="557530" y="4704983"/>
            <a:ext cx="8557260" cy="6849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9F7A84DC-FE65-2346-BF27-8A585EA680C7}"/>
              </a:ext>
            </a:extLst>
          </p:cNvPr>
          <p:cNvSpPr/>
          <p:nvPr/>
        </p:nvSpPr>
        <p:spPr>
          <a:xfrm>
            <a:off x="557530" y="4020656"/>
            <a:ext cx="910519" cy="20654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星 5 1">
            <a:extLst>
              <a:ext uri="{FF2B5EF4-FFF2-40B4-BE49-F238E27FC236}">
                <a16:creationId xmlns:a16="http://schemas.microsoft.com/office/drawing/2014/main" id="{D9DC4880-0C6B-C141-9BFE-2A1DEC9E29D5}"/>
              </a:ext>
            </a:extLst>
          </p:cNvPr>
          <p:cNvSpPr/>
          <p:nvPr/>
        </p:nvSpPr>
        <p:spPr>
          <a:xfrm>
            <a:off x="740897" y="4789932"/>
            <a:ext cx="541494" cy="543785"/>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ハート 2">
            <a:extLst>
              <a:ext uri="{FF2B5EF4-FFF2-40B4-BE49-F238E27FC236}">
                <a16:creationId xmlns:a16="http://schemas.microsoft.com/office/drawing/2014/main" id="{8AE5008C-A5C7-0A40-B24D-29D62474E297}"/>
              </a:ext>
            </a:extLst>
          </p:cNvPr>
          <p:cNvSpPr/>
          <p:nvPr/>
        </p:nvSpPr>
        <p:spPr>
          <a:xfrm>
            <a:off x="789964" y="4119133"/>
            <a:ext cx="492427" cy="492427"/>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星 5 55">
            <a:extLst>
              <a:ext uri="{FF2B5EF4-FFF2-40B4-BE49-F238E27FC236}">
                <a16:creationId xmlns:a16="http://schemas.microsoft.com/office/drawing/2014/main" id="{C256A265-02D0-6F42-AB63-7401F5B4894A}"/>
              </a:ext>
            </a:extLst>
          </p:cNvPr>
          <p:cNvSpPr/>
          <p:nvPr/>
        </p:nvSpPr>
        <p:spPr>
          <a:xfrm>
            <a:off x="740897" y="5470157"/>
            <a:ext cx="541494" cy="543785"/>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星 5 56">
            <a:extLst>
              <a:ext uri="{FF2B5EF4-FFF2-40B4-BE49-F238E27FC236}">
                <a16:creationId xmlns:a16="http://schemas.microsoft.com/office/drawing/2014/main" id="{260370C4-0819-BD4B-AFDD-C1552C65A24E}"/>
              </a:ext>
            </a:extLst>
          </p:cNvPr>
          <p:cNvSpPr/>
          <p:nvPr/>
        </p:nvSpPr>
        <p:spPr>
          <a:xfrm>
            <a:off x="5382219" y="1314038"/>
            <a:ext cx="174038" cy="174774"/>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ハート 57">
            <a:extLst>
              <a:ext uri="{FF2B5EF4-FFF2-40B4-BE49-F238E27FC236}">
                <a16:creationId xmlns:a16="http://schemas.microsoft.com/office/drawing/2014/main" id="{6528B26D-F8E7-9548-952C-F08FB846A294}"/>
              </a:ext>
            </a:extLst>
          </p:cNvPr>
          <p:cNvSpPr/>
          <p:nvPr/>
        </p:nvSpPr>
        <p:spPr>
          <a:xfrm>
            <a:off x="4630491" y="1314038"/>
            <a:ext cx="194289" cy="194289"/>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708DE43E-6A9B-4F37-84BD-8E54AA81A2D1}"/>
              </a:ext>
            </a:extLst>
          </p:cNvPr>
          <p:cNvSpPr>
            <a:spLocks noGrp="1"/>
          </p:cNvSpPr>
          <p:nvPr>
            <p:ph type="sldNum" sz="quarter" idx="12"/>
          </p:nvPr>
        </p:nvSpPr>
        <p:spPr/>
        <p:txBody>
          <a:bodyPr/>
          <a:lstStyle/>
          <a:p>
            <a:fld id="{67391ED0-1D1A-6249-97C0-1521B31F7D8B}" type="slidenum">
              <a:rPr kumimoji="1" lang="ja-JP" altLang="en-US" smtClean="0"/>
              <a:t>15</a:t>
            </a:fld>
            <a:endParaRPr kumimoji="1" lang="ja-JP" altLang="en-US"/>
          </a:p>
        </p:txBody>
      </p:sp>
    </p:spTree>
    <p:extLst>
      <p:ext uri="{BB962C8B-B14F-4D97-AF65-F5344CB8AC3E}">
        <p14:creationId xmlns:p14="http://schemas.microsoft.com/office/powerpoint/2010/main" val="2624411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8" name="テキスト ボックス 27">
            <a:extLst>
              <a:ext uri="{FF2B5EF4-FFF2-40B4-BE49-F238E27FC236}">
                <a16:creationId xmlns:a16="http://schemas.microsoft.com/office/drawing/2014/main" id="{C45F2C99-B860-3B47-BDA1-31A9E4482F22}"/>
              </a:ext>
            </a:extLst>
          </p:cNvPr>
          <p:cNvSpPr txBox="1"/>
          <p:nvPr/>
        </p:nvSpPr>
        <p:spPr>
          <a:xfrm>
            <a:off x="413308" y="61690"/>
            <a:ext cx="9432099" cy="1569660"/>
          </a:xfrm>
          <a:prstGeom prst="rect">
            <a:avLst/>
          </a:prstGeom>
          <a:noFill/>
        </p:spPr>
        <p:txBody>
          <a:bodyPr wrap="square" rtlCol="0">
            <a:spAutoFit/>
          </a:bodyPr>
          <a:lstStyle/>
          <a:p>
            <a:r>
              <a:rPr lang="ja-JP" altLang="en-US" sz="1200"/>
              <a:t>ハートの</a:t>
            </a:r>
            <a:r>
              <a:rPr lang="ja-JP" altLang="en-US" sz="1200" dirty="0"/>
              <a:t>ボタンを１回押すとコップ３杯分の水が</a:t>
            </a:r>
            <a:r>
              <a:rPr lang="ja-JP" altLang="en-US" sz="1200"/>
              <a:t>出ます。太陽の</a:t>
            </a:r>
            <a:r>
              <a:rPr lang="ja-JP" altLang="en-US" sz="1200" dirty="0"/>
              <a:t>ボタンを１回押す</a:t>
            </a:r>
            <a:r>
              <a:rPr lang="ja-JP" altLang="en-US" sz="1200"/>
              <a:t>とコップ４杯分</a:t>
            </a:r>
            <a:r>
              <a:rPr lang="ja-JP" altLang="en-US" sz="1200" dirty="0"/>
              <a:t>の水が出ます。</a:t>
            </a:r>
            <a:endParaRPr lang="en-US" altLang="ja-JP" sz="1200" dirty="0"/>
          </a:p>
          <a:p>
            <a:r>
              <a:rPr lang="ja-JP" altLang="en-US" sz="1200"/>
              <a:t>１</a:t>
            </a:r>
            <a:r>
              <a:rPr lang="en-US" altLang="ja-JP" sz="1200" dirty="0"/>
              <a:t>.</a:t>
            </a:r>
            <a:r>
              <a:rPr lang="ja-JP" altLang="en-US" sz="1200"/>
              <a:t>ハートのボタンを２回押すと太陽のボタンを２回押した時に比べて、何杯分少なくなりますか。その</a:t>
            </a:r>
            <a:r>
              <a:rPr lang="ja-JP" altLang="en-US" sz="1200" dirty="0"/>
              <a:t>数だけ１番上の</a:t>
            </a:r>
            <a:r>
              <a:rPr lang="ja-JP" altLang="en-US" sz="1200"/>
              <a:t>お部屋に丸を描きましょう。</a:t>
            </a:r>
            <a:endParaRPr lang="en-US" altLang="ja-JP" sz="1200" dirty="0"/>
          </a:p>
          <a:p>
            <a:r>
              <a:rPr lang="ja-JP" altLang="en-US" sz="1200"/>
              <a:t>２</a:t>
            </a:r>
            <a:r>
              <a:rPr lang="en-US" altLang="ja-JP" sz="1200" dirty="0"/>
              <a:t>.</a:t>
            </a:r>
            <a:r>
              <a:rPr lang="ja-JP" altLang="en-US" sz="1200"/>
              <a:t> 太陽のボタンを３回押</a:t>
            </a:r>
            <a:r>
              <a:rPr lang="ja-JP" altLang="en-US" sz="1200" dirty="0"/>
              <a:t>して出す水</a:t>
            </a:r>
            <a:r>
              <a:rPr lang="ja-JP" altLang="en-US" sz="1200"/>
              <a:t>を、ハートの</a:t>
            </a:r>
            <a:r>
              <a:rPr lang="ja-JP" altLang="en-US" sz="1200" dirty="0"/>
              <a:t>ボタンで出すと</a:t>
            </a:r>
            <a:r>
              <a:rPr lang="ja-JP" altLang="en-US" sz="1200"/>
              <a:t>すれば、ハートの</a:t>
            </a:r>
            <a:r>
              <a:rPr lang="ja-JP" altLang="en-US" sz="1200" dirty="0"/>
              <a:t>ボタンを何回押せば良いですか。</a:t>
            </a:r>
            <a:endParaRPr lang="en-US" altLang="ja-JP" sz="1200" dirty="0"/>
          </a:p>
          <a:p>
            <a:r>
              <a:rPr lang="ja-JP" altLang="en-US" sz="1200"/>
              <a:t>　 </a:t>
            </a:r>
            <a:r>
              <a:rPr lang="ja-JP" altLang="en-US" sz="1200" dirty="0"/>
              <a:t>その</a:t>
            </a:r>
            <a:r>
              <a:rPr lang="ja-JP" altLang="en-US" sz="1200"/>
              <a:t>数だけ二番目のお部屋に三角を描きましょう。</a:t>
            </a:r>
            <a:endParaRPr lang="en-US" altLang="ja-JP" sz="1200" dirty="0"/>
          </a:p>
          <a:p>
            <a:r>
              <a:rPr lang="ja-JP" altLang="en-US" sz="1200"/>
              <a:t>３</a:t>
            </a:r>
            <a:r>
              <a:rPr lang="en-US" altLang="ja-JP" sz="1200" dirty="0"/>
              <a:t>.</a:t>
            </a:r>
            <a:r>
              <a:rPr lang="ja-JP" altLang="en-US" sz="1200"/>
              <a:t>ハートのボタンを４回押すつもりが、間違えて太陽のボタンを２回押してしまいました。もともと出したかった水の量と同じだけ出すためには、どちらのボタンを何回押せば良いですか。一番下のお部屋の中で、押すボタンを丸で囲んでから、その横に押す数だけ</a:t>
            </a:r>
            <a:r>
              <a:rPr lang="en-US" altLang="ja-JP" sz="1200" dirty="0"/>
              <a:t>×</a:t>
            </a:r>
            <a:r>
              <a:rPr lang="ja-JP" altLang="en-US" sz="1200"/>
              <a:t>を描きましょう。</a:t>
            </a:r>
            <a:endParaRPr lang="en-US" altLang="ja-JP" sz="1200" dirty="0"/>
          </a:p>
        </p:txBody>
      </p:sp>
      <p:sp>
        <p:nvSpPr>
          <p:cNvPr id="33" name="四角形: 上の 2 つの角を丸める 2">
            <a:extLst>
              <a:ext uri="{FF2B5EF4-FFF2-40B4-BE49-F238E27FC236}">
                <a16:creationId xmlns:a16="http://schemas.microsoft.com/office/drawing/2014/main" id="{EED91EC3-E128-1B4D-8981-3B7E5C49061C}"/>
              </a:ext>
            </a:extLst>
          </p:cNvPr>
          <p:cNvSpPr/>
          <p:nvPr/>
        </p:nvSpPr>
        <p:spPr>
          <a:xfrm>
            <a:off x="4299568" y="1872040"/>
            <a:ext cx="1600200" cy="432094"/>
          </a:xfrm>
          <a:prstGeom prst="round2SameRect">
            <a:avLst>
              <a:gd name="adj1" fmla="val 5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DFB29A79-5397-2B4D-BAE0-0D2155E519E0}"/>
              </a:ext>
            </a:extLst>
          </p:cNvPr>
          <p:cNvSpPr/>
          <p:nvPr/>
        </p:nvSpPr>
        <p:spPr>
          <a:xfrm>
            <a:off x="4299568" y="2304134"/>
            <a:ext cx="1600200" cy="17724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上の 2 つの角を丸める 9">
            <a:extLst>
              <a:ext uri="{FF2B5EF4-FFF2-40B4-BE49-F238E27FC236}">
                <a16:creationId xmlns:a16="http://schemas.microsoft.com/office/drawing/2014/main" id="{2DEBA6C8-BA64-6142-91FE-58781BFC2390}"/>
              </a:ext>
            </a:extLst>
          </p:cNvPr>
          <p:cNvSpPr/>
          <p:nvPr/>
        </p:nvSpPr>
        <p:spPr>
          <a:xfrm>
            <a:off x="4533248" y="1549247"/>
            <a:ext cx="393700" cy="322793"/>
          </a:xfrm>
          <a:prstGeom prst="round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上の 2 つの角を丸める 10">
            <a:extLst>
              <a:ext uri="{FF2B5EF4-FFF2-40B4-BE49-F238E27FC236}">
                <a16:creationId xmlns:a16="http://schemas.microsoft.com/office/drawing/2014/main" id="{3F1942E3-5ADE-5B42-8055-52648D2CD40A}"/>
              </a:ext>
            </a:extLst>
          </p:cNvPr>
          <p:cNvSpPr/>
          <p:nvPr/>
        </p:nvSpPr>
        <p:spPr>
          <a:xfrm>
            <a:off x="5272388" y="1549247"/>
            <a:ext cx="393700" cy="322793"/>
          </a:xfrm>
          <a:prstGeom prst="round2Same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1 つの角を丸める 14">
            <a:extLst>
              <a:ext uri="{FF2B5EF4-FFF2-40B4-BE49-F238E27FC236}">
                <a16:creationId xmlns:a16="http://schemas.microsoft.com/office/drawing/2014/main" id="{7C7ECD93-21CD-D74C-B139-134E8B3D450C}"/>
              </a:ext>
            </a:extLst>
          </p:cNvPr>
          <p:cNvSpPr/>
          <p:nvPr/>
        </p:nvSpPr>
        <p:spPr>
          <a:xfrm rot="16200000">
            <a:off x="4015361" y="2288078"/>
            <a:ext cx="210277" cy="358137"/>
          </a:xfrm>
          <a:prstGeom prst="round1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1 つの角を丸める 16">
            <a:extLst>
              <a:ext uri="{FF2B5EF4-FFF2-40B4-BE49-F238E27FC236}">
                <a16:creationId xmlns:a16="http://schemas.microsoft.com/office/drawing/2014/main" id="{35030B4F-36C0-1843-BE40-C8C161F00846}"/>
              </a:ext>
            </a:extLst>
          </p:cNvPr>
          <p:cNvSpPr/>
          <p:nvPr/>
        </p:nvSpPr>
        <p:spPr>
          <a:xfrm rot="5400000" flipH="1">
            <a:off x="5973698" y="2288077"/>
            <a:ext cx="210277" cy="358137"/>
          </a:xfrm>
          <a:prstGeom prst="round1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3B75A9E3-486E-2B44-9577-7E6581C1509C}"/>
              </a:ext>
            </a:extLst>
          </p:cNvPr>
          <p:cNvSpPr/>
          <p:nvPr/>
        </p:nvSpPr>
        <p:spPr>
          <a:xfrm>
            <a:off x="3968861" y="2572284"/>
            <a:ext cx="54861" cy="465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4EF62024-662A-A94D-ACAE-EC62BFBC9069}"/>
              </a:ext>
            </a:extLst>
          </p:cNvPr>
          <p:cNvSpPr/>
          <p:nvPr/>
        </p:nvSpPr>
        <p:spPr>
          <a:xfrm>
            <a:off x="6172567" y="2572284"/>
            <a:ext cx="54861" cy="465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86D1A724-03C5-274C-9121-C5A3D1EA8AD0}"/>
              </a:ext>
            </a:extLst>
          </p:cNvPr>
          <p:cNvPicPr>
            <a:picLocks noChangeAspect="1"/>
          </p:cNvPicPr>
          <p:nvPr/>
        </p:nvPicPr>
        <p:blipFill>
          <a:blip r:embed="rId3"/>
          <a:stretch>
            <a:fillRect/>
          </a:stretch>
        </p:blipFill>
        <p:spPr>
          <a:xfrm>
            <a:off x="2688620" y="2864766"/>
            <a:ext cx="910519" cy="1272540"/>
          </a:xfrm>
          <a:prstGeom prst="rect">
            <a:avLst/>
          </a:prstGeom>
        </p:spPr>
      </p:pic>
      <p:pic>
        <p:nvPicPr>
          <p:cNvPr id="44" name="図 43">
            <a:extLst>
              <a:ext uri="{FF2B5EF4-FFF2-40B4-BE49-F238E27FC236}">
                <a16:creationId xmlns:a16="http://schemas.microsoft.com/office/drawing/2014/main" id="{4E0463E2-DB7C-B144-B5D3-207006BCD12D}"/>
              </a:ext>
            </a:extLst>
          </p:cNvPr>
          <p:cNvPicPr>
            <a:picLocks noChangeAspect="1"/>
          </p:cNvPicPr>
          <p:nvPr/>
        </p:nvPicPr>
        <p:blipFill>
          <a:blip r:embed="rId3"/>
          <a:stretch>
            <a:fillRect/>
          </a:stretch>
        </p:blipFill>
        <p:spPr>
          <a:xfrm>
            <a:off x="1875223" y="2864766"/>
            <a:ext cx="910519" cy="1272540"/>
          </a:xfrm>
          <a:prstGeom prst="rect">
            <a:avLst/>
          </a:prstGeom>
        </p:spPr>
      </p:pic>
      <p:pic>
        <p:nvPicPr>
          <p:cNvPr id="45" name="図 44">
            <a:extLst>
              <a:ext uri="{FF2B5EF4-FFF2-40B4-BE49-F238E27FC236}">
                <a16:creationId xmlns:a16="http://schemas.microsoft.com/office/drawing/2014/main" id="{6C6CC079-EEAF-9C43-9F1F-79DD0A6F4EAC}"/>
              </a:ext>
            </a:extLst>
          </p:cNvPr>
          <p:cNvPicPr>
            <a:picLocks noChangeAspect="1"/>
          </p:cNvPicPr>
          <p:nvPr/>
        </p:nvPicPr>
        <p:blipFill>
          <a:blip r:embed="rId3"/>
          <a:stretch>
            <a:fillRect/>
          </a:stretch>
        </p:blipFill>
        <p:spPr>
          <a:xfrm>
            <a:off x="1061826" y="2864766"/>
            <a:ext cx="910519" cy="1272540"/>
          </a:xfrm>
          <a:prstGeom prst="rect">
            <a:avLst/>
          </a:prstGeom>
        </p:spPr>
      </p:pic>
      <p:pic>
        <p:nvPicPr>
          <p:cNvPr id="46" name="図 45">
            <a:extLst>
              <a:ext uri="{FF2B5EF4-FFF2-40B4-BE49-F238E27FC236}">
                <a16:creationId xmlns:a16="http://schemas.microsoft.com/office/drawing/2014/main" id="{B9009D4B-9108-0346-8F46-BC6FCF94A084}"/>
              </a:ext>
            </a:extLst>
          </p:cNvPr>
          <p:cNvPicPr>
            <a:picLocks noChangeAspect="1"/>
          </p:cNvPicPr>
          <p:nvPr/>
        </p:nvPicPr>
        <p:blipFill>
          <a:blip r:embed="rId3"/>
          <a:stretch>
            <a:fillRect/>
          </a:stretch>
        </p:blipFill>
        <p:spPr>
          <a:xfrm>
            <a:off x="6985964" y="2864766"/>
            <a:ext cx="910519" cy="1272540"/>
          </a:xfrm>
          <a:prstGeom prst="rect">
            <a:avLst/>
          </a:prstGeom>
        </p:spPr>
      </p:pic>
      <p:pic>
        <p:nvPicPr>
          <p:cNvPr id="47" name="図 46">
            <a:extLst>
              <a:ext uri="{FF2B5EF4-FFF2-40B4-BE49-F238E27FC236}">
                <a16:creationId xmlns:a16="http://schemas.microsoft.com/office/drawing/2014/main" id="{D197789D-EA8A-7441-AB3F-7B54606BFDA8}"/>
              </a:ext>
            </a:extLst>
          </p:cNvPr>
          <p:cNvPicPr>
            <a:picLocks noChangeAspect="1"/>
          </p:cNvPicPr>
          <p:nvPr/>
        </p:nvPicPr>
        <p:blipFill>
          <a:blip r:embed="rId3"/>
          <a:stretch>
            <a:fillRect/>
          </a:stretch>
        </p:blipFill>
        <p:spPr>
          <a:xfrm>
            <a:off x="6172567" y="2864766"/>
            <a:ext cx="910519" cy="1272540"/>
          </a:xfrm>
          <a:prstGeom prst="rect">
            <a:avLst/>
          </a:prstGeom>
        </p:spPr>
      </p:pic>
      <p:sp>
        <p:nvSpPr>
          <p:cNvPr id="48" name="正方形/長方形 47">
            <a:extLst>
              <a:ext uri="{FF2B5EF4-FFF2-40B4-BE49-F238E27FC236}">
                <a16:creationId xmlns:a16="http://schemas.microsoft.com/office/drawing/2014/main" id="{0A5A09C4-D5EB-C849-A8E6-5DE8F83B7719}"/>
              </a:ext>
            </a:extLst>
          </p:cNvPr>
          <p:cNvSpPr/>
          <p:nvPr/>
        </p:nvSpPr>
        <p:spPr>
          <a:xfrm>
            <a:off x="557530" y="4196511"/>
            <a:ext cx="8557260" cy="20654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AAAE679-CD17-E046-8297-33AC698C9035}"/>
              </a:ext>
            </a:extLst>
          </p:cNvPr>
          <p:cNvSpPr/>
          <p:nvPr/>
        </p:nvSpPr>
        <p:spPr>
          <a:xfrm>
            <a:off x="557530" y="4196509"/>
            <a:ext cx="8557260" cy="6849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E1F648A4-6E90-6549-AA8C-1C50D3B53E9C}"/>
              </a:ext>
            </a:extLst>
          </p:cNvPr>
          <p:cNvSpPr/>
          <p:nvPr/>
        </p:nvSpPr>
        <p:spPr>
          <a:xfrm>
            <a:off x="557530" y="4880836"/>
            <a:ext cx="8557260" cy="6849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9F7A84DC-FE65-2346-BF27-8A585EA680C7}"/>
              </a:ext>
            </a:extLst>
          </p:cNvPr>
          <p:cNvSpPr/>
          <p:nvPr/>
        </p:nvSpPr>
        <p:spPr>
          <a:xfrm>
            <a:off x="557530" y="4196510"/>
            <a:ext cx="1414815" cy="1369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ハート 2">
            <a:extLst>
              <a:ext uri="{FF2B5EF4-FFF2-40B4-BE49-F238E27FC236}">
                <a16:creationId xmlns:a16="http://schemas.microsoft.com/office/drawing/2014/main" id="{8AE5008C-A5C7-0A40-B24D-29D62474E297}"/>
              </a:ext>
            </a:extLst>
          </p:cNvPr>
          <p:cNvSpPr/>
          <p:nvPr/>
        </p:nvSpPr>
        <p:spPr>
          <a:xfrm>
            <a:off x="695335" y="4319689"/>
            <a:ext cx="432792" cy="432792"/>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ハート 57">
            <a:extLst>
              <a:ext uri="{FF2B5EF4-FFF2-40B4-BE49-F238E27FC236}">
                <a16:creationId xmlns:a16="http://schemas.microsoft.com/office/drawing/2014/main" id="{6528B26D-F8E7-9548-952C-F08FB846A294}"/>
              </a:ext>
            </a:extLst>
          </p:cNvPr>
          <p:cNvSpPr/>
          <p:nvPr/>
        </p:nvSpPr>
        <p:spPr>
          <a:xfrm>
            <a:off x="4630491" y="1619807"/>
            <a:ext cx="194289" cy="194289"/>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太陽 4">
            <a:extLst>
              <a:ext uri="{FF2B5EF4-FFF2-40B4-BE49-F238E27FC236}">
                <a16:creationId xmlns:a16="http://schemas.microsoft.com/office/drawing/2014/main" id="{47F9F4F5-976C-344B-9313-213DDEFD884D}"/>
              </a:ext>
            </a:extLst>
          </p:cNvPr>
          <p:cNvSpPr/>
          <p:nvPr/>
        </p:nvSpPr>
        <p:spPr>
          <a:xfrm>
            <a:off x="5331304" y="1560102"/>
            <a:ext cx="301083" cy="301083"/>
          </a:xfrm>
          <a:prstGeom prst="su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B29820AD-E7FE-E24A-950D-3D5DF6E59337}"/>
              </a:ext>
            </a:extLst>
          </p:cNvPr>
          <p:cNvPicPr>
            <a:picLocks noChangeAspect="1"/>
          </p:cNvPicPr>
          <p:nvPr/>
        </p:nvPicPr>
        <p:blipFill>
          <a:blip r:embed="rId3"/>
          <a:stretch>
            <a:fillRect/>
          </a:stretch>
        </p:blipFill>
        <p:spPr>
          <a:xfrm>
            <a:off x="8556347" y="2864766"/>
            <a:ext cx="910519" cy="1272540"/>
          </a:xfrm>
          <a:prstGeom prst="rect">
            <a:avLst/>
          </a:prstGeom>
        </p:spPr>
      </p:pic>
      <p:pic>
        <p:nvPicPr>
          <p:cNvPr id="30" name="図 29">
            <a:extLst>
              <a:ext uri="{FF2B5EF4-FFF2-40B4-BE49-F238E27FC236}">
                <a16:creationId xmlns:a16="http://schemas.microsoft.com/office/drawing/2014/main" id="{D429CC9E-0BD7-594F-9268-AC1F26769E32}"/>
              </a:ext>
            </a:extLst>
          </p:cNvPr>
          <p:cNvPicPr>
            <a:picLocks noChangeAspect="1"/>
          </p:cNvPicPr>
          <p:nvPr/>
        </p:nvPicPr>
        <p:blipFill>
          <a:blip r:embed="rId3"/>
          <a:stretch>
            <a:fillRect/>
          </a:stretch>
        </p:blipFill>
        <p:spPr>
          <a:xfrm>
            <a:off x="7742950" y="2864766"/>
            <a:ext cx="910519" cy="1272540"/>
          </a:xfrm>
          <a:prstGeom prst="rect">
            <a:avLst/>
          </a:prstGeom>
        </p:spPr>
      </p:pic>
      <p:sp>
        <p:nvSpPr>
          <p:cNvPr id="32" name="太陽 31">
            <a:extLst>
              <a:ext uri="{FF2B5EF4-FFF2-40B4-BE49-F238E27FC236}">
                <a16:creationId xmlns:a16="http://schemas.microsoft.com/office/drawing/2014/main" id="{700BC367-FF75-8F42-9926-BBCDFE549210}"/>
              </a:ext>
            </a:extLst>
          </p:cNvPr>
          <p:cNvSpPr/>
          <p:nvPr/>
        </p:nvSpPr>
        <p:spPr>
          <a:xfrm>
            <a:off x="1265932" y="4236739"/>
            <a:ext cx="572509" cy="572509"/>
          </a:xfrm>
          <a:prstGeom prst="su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ハート 36">
            <a:extLst>
              <a:ext uri="{FF2B5EF4-FFF2-40B4-BE49-F238E27FC236}">
                <a16:creationId xmlns:a16="http://schemas.microsoft.com/office/drawing/2014/main" id="{923CCD0E-293E-294A-84F8-363F2DCB72F4}"/>
              </a:ext>
            </a:extLst>
          </p:cNvPr>
          <p:cNvSpPr/>
          <p:nvPr/>
        </p:nvSpPr>
        <p:spPr>
          <a:xfrm>
            <a:off x="1048541" y="5060781"/>
            <a:ext cx="432792" cy="432792"/>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ハート 37">
            <a:extLst>
              <a:ext uri="{FF2B5EF4-FFF2-40B4-BE49-F238E27FC236}">
                <a16:creationId xmlns:a16="http://schemas.microsoft.com/office/drawing/2014/main" id="{41E2650A-A2C4-7241-8EFD-3E13D8D80FA3}"/>
              </a:ext>
            </a:extLst>
          </p:cNvPr>
          <p:cNvSpPr/>
          <p:nvPr/>
        </p:nvSpPr>
        <p:spPr>
          <a:xfrm>
            <a:off x="695335" y="5721106"/>
            <a:ext cx="432792" cy="432792"/>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太陽 50">
            <a:extLst>
              <a:ext uri="{FF2B5EF4-FFF2-40B4-BE49-F238E27FC236}">
                <a16:creationId xmlns:a16="http://schemas.microsoft.com/office/drawing/2014/main" id="{3B2A9163-FA3A-584B-90A3-FD4494BBED27}"/>
              </a:ext>
            </a:extLst>
          </p:cNvPr>
          <p:cNvSpPr/>
          <p:nvPr/>
        </p:nvSpPr>
        <p:spPr>
          <a:xfrm>
            <a:off x="1265932" y="5638156"/>
            <a:ext cx="572509" cy="572509"/>
          </a:xfrm>
          <a:prstGeom prst="su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p:txBody>
          <a:bodyPr/>
          <a:lstStyle/>
          <a:p>
            <a:fld id="{67391ED0-1D1A-6249-97C0-1521B31F7D8B}" type="slidenum">
              <a:rPr kumimoji="1" lang="ja-JP" altLang="en-US" smtClean="0"/>
              <a:t>16</a:t>
            </a:fld>
            <a:endParaRPr kumimoji="1" lang="ja-JP" altLang="en-US"/>
          </a:p>
        </p:txBody>
      </p:sp>
    </p:spTree>
    <p:extLst>
      <p:ext uri="{BB962C8B-B14F-4D97-AF65-F5344CB8AC3E}">
        <p14:creationId xmlns:p14="http://schemas.microsoft.com/office/powerpoint/2010/main" val="1726271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17</a:t>
            </a:fld>
            <a:endParaRPr kumimoji="1" lang="ja-JP" altLang="en-US"/>
          </a:p>
        </p:txBody>
      </p:sp>
      <p:pic>
        <p:nvPicPr>
          <p:cNvPr id="76" name="図 75">
            <a:extLst>
              <a:ext uri="{FF2B5EF4-FFF2-40B4-BE49-F238E27FC236}">
                <a16:creationId xmlns:a16="http://schemas.microsoft.com/office/drawing/2014/main" id="{A53F20A0-8729-7447-B75C-20B3AE7A7F4D}"/>
              </a:ext>
            </a:extLst>
          </p:cNvPr>
          <p:cNvPicPr>
            <a:picLocks noChangeAspect="1"/>
          </p:cNvPicPr>
          <p:nvPr/>
        </p:nvPicPr>
        <p:blipFill>
          <a:blip r:embed="rId3"/>
          <a:stretch>
            <a:fillRect/>
          </a:stretch>
        </p:blipFill>
        <p:spPr>
          <a:xfrm>
            <a:off x="3480807" y="0"/>
            <a:ext cx="6327579" cy="4602561"/>
          </a:xfrm>
          <a:prstGeom prst="rect">
            <a:avLst/>
          </a:prstGeom>
        </p:spPr>
      </p:pic>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887679"/>
          </a:xfrm>
          <a:prstGeom prst="rect">
            <a:avLst/>
          </a:prstGeom>
          <a:noFill/>
        </p:spPr>
        <p:txBody>
          <a:bodyPr wrap="square" rtlCol="0">
            <a:spAutoFit/>
          </a:bodyPr>
          <a:lstStyle/>
          <a:p>
            <a:r>
              <a:rPr lang="en-US" altLang="ja-JP" sz="1292" dirty="0"/>
              <a:t>1.</a:t>
            </a:r>
            <a:r>
              <a:rPr lang="ja-JP" altLang="en-US" sz="1292"/>
              <a:t> 走っている子どもは、座っている子どもより何人少ないですか。その数だけ、サイコロの目が１のお部屋に丸を描きましょう。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688843"/>
          </a:xfrm>
          <a:prstGeom prst="rect">
            <a:avLst/>
          </a:prstGeom>
          <a:noFill/>
        </p:spPr>
        <p:txBody>
          <a:bodyPr wrap="square" rtlCol="0">
            <a:spAutoFit/>
          </a:bodyPr>
          <a:lstStyle/>
          <a:p>
            <a:r>
              <a:rPr lang="en-US" altLang="ja-JP" sz="1292" dirty="0"/>
              <a:t>2.</a:t>
            </a:r>
            <a:r>
              <a:rPr lang="ja-JP" altLang="en-US" sz="1292"/>
              <a:t>先生たちが椅子に座ると、椅子は何脚余りますか。その数だけ、サイコロの目が２のお部屋に丸を描きましょう。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887679"/>
          </a:xfrm>
          <a:prstGeom prst="rect">
            <a:avLst/>
          </a:prstGeom>
          <a:noFill/>
        </p:spPr>
        <p:txBody>
          <a:bodyPr wrap="square" rtlCol="0">
            <a:spAutoFit/>
          </a:bodyPr>
          <a:lstStyle/>
          <a:p>
            <a:r>
              <a:rPr lang="en-US" altLang="ja-JP" sz="1292" dirty="0"/>
              <a:t>3.</a:t>
            </a:r>
            <a:r>
              <a:rPr lang="ja-JP" altLang="en-US" sz="1292"/>
              <a:t>三角の旗１本の後ろに、子どもが</a:t>
            </a:r>
            <a:r>
              <a:rPr lang="en-US" altLang="ja-JP" sz="1292" dirty="0"/>
              <a:t>2</a:t>
            </a:r>
            <a:r>
              <a:rPr lang="ja-JP" altLang="en-US" sz="1292"/>
              <a:t>人ずつ並んでいくと、子どもは全部で何人になりますか。 その数だけ、サイコロの目が３のお部屋に丸を描きましょう。 </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4"/>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5"/>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6"/>
          <a:stretch>
            <a:fillRect/>
          </a:stretch>
        </p:blipFill>
        <p:spPr>
          <a:xfrm>
            <a:off x="5538190" y="5995894"/>
            <a:ext cx="229816" cy="229816"/>
          </a:xfrm>
          <a:prstGeom prst="rect">
            <a:avLst/>
          </a:prstGeom>
        </p:spPr>
      </p:pic>
    </p:spTree>
    <p:extLst>
      <p:ext uri="{BB962C8B-B14F-4D97-AF65-F5344CB8AC3E}">
        <p14:creationId xmlns:p14="http://schemas.microsoft.com/office/powerpoint/2010/main" val="3280819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18</a:t>
            </a:fld>
            <a:endParaRPr kumimoji="1" lang="ja-JP" altLang="en-US"/>
          </a:p>
        </p:txBody>
      </p:sp>
      <p:pic>
        <p:nvPicPr>
          <p:cNvPr id="76" name="図 75">
            <a:extLst>
              <a:ext uri="{FF2B5EF4-FFF2-40B4-BE49-F238E27FC236}">
                <a16:creationId xmlns:a16="http://schemas.microsoft.com/office/drawing/2014/main" id="{A53F20A0-8729-7447-B75C-20B3AE7A7F4D}"/>
              </a:ext>
            </a:extLst>
          </p:cNvPr>
          <p:cNvPicPr>
            <a:picLocks noChangeAspect="1"/>
          </p:cNvPicPr>
          <p:nvPr/>
        </p:nvPicPr>
        <p:blipFill>
          <a:blip r:embed="rId3"/>
          <a:stretch>
            <a:fillRect/>
          </a:stretch>
        </p:blipFill>
        <p:spPr>
          <a:xfrm>
            <a:off x="3480807" y="0"/>
            <a:ext cx="6327579" cy="4602561"/>
          </a:xfrm>
          <a:prstGeom prst="rect">
            <a:avLst/>
          </a:prstGeom>
        </p:spPr>
      </p:pic>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4.</a:t>
            </a:r>
            <a:r>
              <a:rPr lang="ja-JP" altLang="en-US" sz="1292"/>
              <a:t> 大玉転がしの玉は、一つの玉を３人で転がすそうです。２つの玉を転がすなら、合わせて何人で転がすことになりますか。その数だけ、サイコロの目が４のお部屋に丸を描きましょう。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086516"/>
          </a:xfrm>
          <a:prstGeom prst="rect">
            <a:avLst/>
          </a:prstGeom>
          <a:noFill/>
        </p:spPr>
        <p:txBody>
          <a:bodyPr wrap="square" rtlCol="0">
            <a:spAutoFit/>
          </a:bodyPr>
          <a:lstStyle/>
          <a:p>
            <a:r>
              <a:rPr lang="en-US" altLang="ja-JP" sz="1292" dirty="0"/>
              <a:t>5.</a:t>
            </a:r>
            <a:r>
              <a:rPr lang="ja-JP" altLang="en-US" sz="1292"/>
              <a:t> 上にある国の旗の下１枚に、玉入れのカゴの横にある小さい玉を１つずつ置いていきます。小さい玉は、いくつ余りますか。その数だけ、サイコロの目が５のお部屋に丸を描きましょう。 </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285352"/>
          </a:xfrm>
          <a:prstGeom prst="rect">
            <a:avLst/>
          </a:prstGeom>
          <a:noFill/>
        </p:spPr>
        <p:txBody>
          <a:bodyPr wrap="square" rtlCol="0">
            <a:spAutoFit/>
          </a:bodyPr>
          <a:lstStyle/>
          <a:p>
            <a:r>
              <a:rPr lang="en-US" altLang="ja-JP" sz="1292" dirty="0"/>
              <a:t>6. 4</a:t>
            </a:r>
            <a:r>
              <a:rPr lang="ja-JP" altLang="en-US" sz="1292"/>
              <a:t>人が</a:t>
            </a:r>
            <a:r>
              <a:rPr lang="en-US" altLang="ja-JP" sz="1292" dirty="0"/>
              <a:t>4</a:t>
            </a:r>
            <a:r>
              <a:rPr lang="ja-JP" altLang="en-US" sz="1292"/>
              <a:t>個ずつ玉を持って、玉入れをしました。みんな、自分の持っている玉の半分だけカゴに入ったそうです。全部でいくつの玉がカゴに入りました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4"/>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5"/>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6"/>
          <a:stretch>
            <a:fillRect/>
          </a:stretch>
        </p:blipFill>
        <p:spPr>
          <a:xfrm>
            <a:off x="5550670" y="5994647"/>
            <a:ext cx="232309" cy="232309"/>
          </a:xfrm>
          <a:prstGeom prst="rect">
            <a:avLst/>
          </a:prstGeom>
        </p:spPr>
      </p:pic>
    </p:spTree>
    <p:extLst>
      <p:ext uri="{BB962C8B-B14F-4D97-AF65-F5344CB8AC3E}">
        <p14:creationId xmlns:p14="http://schemas.microsoft.com/office/powerpoint/2010/main" val="2166036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307777"/>
          </a:xfrm>
          <a:prstGeom prst="rect">
            <a:avLst/>
          </a:prstGeom>
          <a:noFill/>
        </p:spPr>
        <p:txBody>
          <a:bodyPr wrap="square" rtlCol="0">
            <a:spAutoFit/>
          </a:bodyPr>
          <a:lstStyle/>
          <a:p>
            <a:r>
              <a:rPr lang="ja-JP" altLang="en-US" sz="1400"/>
              <a:t>家の中には、外より三人多く人がいます。家の中には、何人の人がいますか。その数だけ丸を描きましょう。</a:t>
            </a:r>
            <a:endParaRPr lang="ja-JP" altLang="en-US"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673594"/>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673594"/>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C31CAAC1-F42C-497A-93CB-2201C609CE47}"/>
              </a:ext>
            </a:extLst>
          </p:cNvPr>
          <p:cNvSpPr/>
          <p:nvPr/>
        </p:nvSpPr>
        <p:spPr>
          <a:xfrm>
            <a:off x="1585520" y="1916350"/>
            <a:ext cx="1744910" cy="13134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a:extLst>
              <a:ext uri="{FF2B5EF4-FFF2-40B4-BE49-F238E27FC236}">
                <a16:creationId xmlns:a16="http://schemas.microsoft.com/office/drawing/2014/main" id="{D3D423EE-4329-47E1-B79D-2042D4AF7920}"/>
              </a:ext>
            </a:extLst>
          </p:cNvPr>
          <p:cNvSpPr/>
          <p:nvPr/>
        </p:nvSpPr>
        <p:spPr>
          <a:xfrm>
            <a:off x="1257590" y="1088509"/>
            <a:ext cx="2400769" cy="82784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B4B54A87-09D0-478B-940F-EC258D411D95}"/>
              </a:ext>
            </a:extLst>
          </p:cNvPr>
          <p:cNvSpPr/>
          <p:nvPr/>
        </p:nvSpPr>
        <p:spPr>
          <a:xfrm>
            <a:off x="2738852" y="2340528"/>
            <a:ext cx="385894" cy="8892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A4FFDD0F-F415-4C87-BA68-67AB53A8E064}"/>
              </a:ext>
            </a:extLst>
          </p:cNvPr>
          <p:cNvSpPr/>
          <p:nvPr/>
        </p:nvSpPr>
        <p:spPr>
          <a:xfrm>
            <a:off x="2994638" y="2785144"/>
            <a:ext cx="67113" cy="671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DE4A39A-EFFA-40AD-B0DC-A22B7192C5EF}"/>
              </a:ext>
            </a:extLst>
          </p:cNvPr>
          <p:cNvSpPr/>
          <p:nvPr/>
        </p:nvSpPr>
        <p:spPr>
          <a:xfrm>
            <a:off x="1895912" y="2340528"/>
            <a:ext cx="492853"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8677E34-6763-499E-99D9-662D147A6689}"/>
              </a:ext>
            </a:extLst>
          </p:cNvPr>
          <p:cNvSpPr/>
          <p:nvPr/>
        </p:nvSpPr>
        <p:spPr>
          <a:xfrm>
            <a:off x="1895912" y="2340528"/>
            <a:ext cx="492853" cy="2348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A2D8006-BFD0-47E5-A0E1-1B95907BFB26}"/>
              </a:ext>
            </a:extLst>
          </p:cNvPr>
          <p:cNvSpPr/>
          <p:nvPr/>
        </p:nvSpPr>
        <p:spPr>
          <a:xfrm>
            <a:off x="1895912" y="2340528"/>
            <a:ext cx="251670"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クリップアート が含まれている画像&#10;&#10;自動的に生成された説明">
            <a:extLst>
              <a:ext uri="{FF2B5EF4-FFF2-40B4-BE49-F238E27FC236}">
                <a16:creationId xmlns:a16="http://schemas.microsoft.com/office/drawing/2014/main" id="{3E279CE4-1FDD-4D18-93F2-21FCD8C70B09}"/>
              </a:ext>
            </a:extLst>
          </p:cNvPr>
          <p:cNvPicPr>
            <a:picLocks noChangeAspect="1"/>
          </p:cNvPicPr>
          <p:nvPr/>
        </p:nvPicPr>
        <p:blipFill>
          <a:blip r:embed="rId3">
            <a:grayscl/>
          </a:blip>
          <a:stretch>
            <a:fillRect/>
          </a:stretch>
        </p:blipFill>
        <p:spPr>
          <a:xfrm>
            <a:off x="1851337" y="3479748"/>
            <a:ext cx="537428" cy="1371295"/>
          </a:xfrm>
          <a:prstGeom prst="rect">
            <a:avLst/>
          </a:prstGeom>
        </p:spPr>
      </p:pic>
      <p:pic>
        <p:nvPicPr>
          <p:cNvPr id="26" name="図 25" descr="クリップアート が含まれている画像&#10;&#10;自動的に生成された説明">
            <a:extLst>
              <a:ext uri="{FF2B5EF4-FFF2-40B4-BE49-F238E27FC236}">
                <a16:creationId xmlns:a16="http://schemas.microsoft.com/office/drawing/2014/main" id="{0AF125F8-E1AF-4B2A-ADBA-43698C9583DC}"/>
              </a:ext>
            </a:extLst>
          </p:cNvPr>
          <p:cNvPicPr>
            <a:picLocks noChangeAspect="1"/>
          </p:cNvPicPr>
          <p:nvPr/>
        </p:nvPicPr>
        <p:blipFill>
          <a:blip r:embed="rId4">
            <a:grayscl/>
          </a:blip>
          <a:stretch>
            <a:fillRect/>
          </a:stretch>
        </p:blipFill>
        <p:spPr>
          <a:xfrm>
            <a:off x="2559669" y="3455737"/>
            <a:ext cx="565077" cy="1395306"/>
          </a:xfrm>
          <a:prstGeom prst="rect">
            <a:avLst/>
          </a:prstGeom>
        </p:spPr>
      </p:pic>
      <p:pic>
        <p:nvPicPr>
          <p:cNvPr id="28" name="図 27">
            <a:extLst>
              <a:ext uri="{FF2B5EF4-FFF2-40B4-BE49-F238E27FC236}">
                <a16:creationId xmlns:a16="http://schemas.microsoft.com/office/drawing/2014/main" id="{B3F1BEEA-653C-44CB-8E5B-31BE9919B9E0}"/>
              </a:ext>
            </a:extLst>
          </p:cNvPr>
          <p:cNvPicPr>
            <a:picLocks noChangeAspect="1"/>
          </p:cNvPicPr>
          <p:nvPr/>
        </p:nvPicPr>
        <p:blipFill>
          <a:blip r:embed="rId5">
            <a:grayscl/>
          </a:blip>
          <a:stretch>
            <a:fillRect/>
          </a:stretch>
        </p:blipFill>
        <p:spPr>
          <a:xfrm>
            <a:off x="5633482" y="3550429"/>
            <a:ext cx="732907" cy="1113523"/>
          </a:xfrm>
          <a:prstGeom prst="rect">
            <a:avLst/>
          </a:prstGeom>
        </p:spPr>
      </p:pic>
      <p:pic>
        <p:nvPicPr>
          <p:cNvPr id="32" name="図 31">
            <a:extLst>
              <a:ext uri="{FF2B5EF4-FFF2-40B4-BE49-F238E27FC236}">
                <a16:creationId xmlns:a16="http://schemas.microsoft.com/office/drawing/2014/main" id="{517A5FB1-3FC7-4995-856C-908B82812109}"/>
              </a:ext>
            </a:extLst>
          </p:cNvPr>
          <p:cNvPicPr>
            <a:picLocks noChangeAspect="1"/>
          </p:cNvPicPr>
          <p:nvPr/>
        </p:nvPicPr>
        <p:blipFill>
          <a:blip r:embed="rId6">
            <a:grayscl/>
          </a:blip>
          <a:stretch>
            <a:fillRect/>
          </a:stretch>
        </p:blipFill>
        <p:spPr>
          <a:xfrm>
            <a:off x="6617933" y="3550428"/>
            <a:ext cx="732907" cy="1113523"/>
          </a:xfrm>
          <a:prstGeom prst="rect">
            <a:avLst/>
          </a:prstGeom>
        </p:spPr>
      </p:pic>
      <p:pic>
        <p:nvPicPr>
          <p:cNvPr id="34" name="図 33" descr="おもちゃ が含まれている画像&#10;&#10;自動的に生成された説明">
            <a:extLst>
              <a:ext uri="{FF2B5EF4-FFF2-40B4-BE49-F238E27FC236}">
                <a16:creationId xmlns:a16="http://schemas.microsoft.com/office/drawing/2014/main" id="{7D213E2B-86F2-4690-A1FC-1B5BC4D6436F}"/>
              </a:ext>
            </a:extLst>
          </p:cNvPr>
          <p:cNvPicPr>
            <a:picLocks noChangeAspect="1"/>
          </p:cNvPicPr>
          <p:nvPr/>
        </p:nvPicPr>
        <p:blipFill>
          <a:blip r:embed="rId7">
            <a:grayscl/>
          </a:blip>
          <a:stretch>
            <a:fillRect/>
          </a:stretch>
        </p:blipFill>
        <p:spPr>
          <a:xfrm>
            <a:off x="7523571" y="3596629"/>
            <a:ext cx="1062183" cy="1113522"/>
          </a:xfrm>
          <a:prstGeom prst="rect">
            <a:avLst/>
          </a:prstGeom>
        </p:spPr>
      </p:pic>
      <p:sp>
        <p:nvSpPr>
          <p:cNvPr id="40" name="正方形/長方形 39">
            <a:extLst>
              <a:ext uri="{FF2B5EF4-FFF2-40B4-BE49-F238E27FC236}">
                <a16:creationId xmlns:a16="http://schemas.microsoft.com/office/drawing/2014/main" id="{35E3B66D-0C21-45C9-ABDE-93B1A5AB00DD}"/>
              </a:ext>
            </a:extLst>
          </p:cNvPr>
          <p:cNvSpPr/>
          <p:nvPr/>
        </p:nvSpPr>
        <p:spPr>
          <a:xfrm>
            <a:off x="6129136" y="1918714"/>
            <a:ext cx="1744910" cy="13134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a:extLst>
              <a:ext uri="{FF2B5EF4-FFF2-40B4-BE49-F238E27FC236}">
                <a16:creationId xmlns:a16="http://schemas.microsoft.com/office/drawing/2014/main" id="{A0612584-8BA2-4587-AB92-FE05A600D093}"/>
              </a:ext>
            </a:extLst>
          </p:cNvPr>
          <p:cNvSpPr/>
          <p:nvPr/>
        </p:nvSpPr>
        <p:spPr>
          <a:xfrm>
            <a:off x="5801206" y="1090873"/>
            <a:ext cx="2400769" cy="82784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 角を丸くする 41">
            <a:extLst>
              <a:ext uri="{FF2B5EF4-FFF2-40B4-BE49-F238E27FC236}">
                <a16:creationId xmlns:a16="http://schemas.microsoft.com/office/drawing/2014/main" id="{DE4ECF0C-3C63-4E18-84EC-A41EC10D2416}"/>
              </a:ext>
            </a:extLst>
          </p:cNvPr>
          <p:cNvSpPr/>
          <p:nvPr/>
        </p:nvSpPr>
        <p:spPr>
          <a:xfrm>
            <a:off x="7282468" y="2342892"/>
            <a:ext cx="385894" cy="8892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8083FF70-5564-429F-AD9C-5D3F964CCB23}"/>
              </a:ext>
            </a:extLst>
          </p:cNvPr>
          <p:cNvSpPr/>
          <p:nvPr/>
        </p:nvSpPr>
        <p:spPr>
          <a:xfrm>
            <a:off x="7538254" y="2787508"/>
            <a:ext cx="67113" cy="671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8899AECD-E5AF-499C-8A49-205EB432D7A4}"/>
              </a:ext>
            </a:extLst>
          </p:cNvPr>
          <p:cNvSpPr/>
          <p:nvPr/>
        </p:nvSpPr>
        <p:spPr>
          <a:xfrm>
            <a:off x="6439528" y="2342892"/>
            <a:ext cx="492853"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A8374EA5-1869-4EF8-99AD-364D45393006}"/>
              </a:ext>
            </a:extLst>
          </p:cNvPr>
          <p:cNvSpPr/>
          <p:nvPr/>
        </p:nvSpPr>
        <p:spPr>
          <a:xfrm>
            <a:off x="6439528" y="2342892"/>
            <a:ext cx="492853" cy="2348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452E3128-3B92-47FD-9C97-BD85FC6E6B95}"/>
              </a:ext>
            </a:extLst>
          </p:cNvPr>
          <p:cNvSpPr/>
          <p:nvPr/>
        </p:nvSpPr>
        <p:spPr>
          <a:xfrm>
            <a:off x="6439528" y="2342892"/>
            <a:ext cx="251670"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C800F323-A04A-EE44-A59A-1B69CBE980BB}"/>
              </a:ext>
            </a:extLst>
          </p:cNvPr>
          <p:cNvSpPr/>
          <p:nvPr/>
        </p:nvSpPr>
        <p:spPr>
          <a:xfrm>
            <a:off x="492939"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a:extLst>
              <a:ext uri="{FF2B5EF4-FFF2-40B4-BE49-F238E27FC236}">
                <a16:creationId xmlns:a16="http://schemas.microsoft.com/office/drawing/2014/main" id="{5D75CB8E-FD81-6B48-B038-EC46D64DBD58}"/>
              </a:ext>
            </a:extLst>
          </p:cNvPr>
          <p:cNvSpPr/>
          <p:nvPr/>
        </p:nvSpPr>
        <p:spPr>
          <a:xfrm>
            <a:off x="5014835"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823EF04F-574A-4829-9678-832F14257928}"/>
              </a:ext>
            </a:extLst>
          </p:cNvPr>
          <p:cNvSpPr>
            <a:spLocks noGrp="1"/>
          </p:cNvSpPr>
          <p:nvPr>
            <p:ph type="sldNum" sz="quarter" idx="12"/>
          </p:nvPr>
        </p:nvSpPr>
        <p:spPr/>
        <p:txBody>
          <a:bodyPr/>
          <a:lstStyle/>
          <a:p>
            <a:fld id="{67391ED0-1D1A-6249-97C0-1521B31F7D8B}" type="slidenum">
              <a:rPr kumimoji="1" lang="ja-JP" altLang="en-US" smtClean="0"/>
              <a:t>1</a:t>
            </a:fld>
            <a:endParaRPr kumimoji="1" lang="ja-JP" altLang="en-US"/>
          </a:p>
        </p:txBody>
      </p:sp>
    </p:spTree>
    <p:extLst>
      <p:ext uri="{BB962C8B-B14F-4D97-AF65-F5344CB8AC3E}">
        <p14:creationId xmlns:p14="http://schemas.microsoft.com/office/powerpoint/2010/main" val="1254443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19</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1.</a:t>
            </a:r>
            <a:r>
              <a:rPr lang="ja-JP" altLang="en-US" sz="1292"/>
              <a:t> 包丁が、まな板にのっているものの他に、引き出しの中に３丁あるそうです。全部で何丁ありますか。その数だけ、サイコロの目が１のお部屋に丸を描きましょう。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484189"/>
          </a:xfrm>
          <a:prstGeom prst="rect">
            <a:avLst/>
          </a:prstGeom>
          <a:noFill/>
        </p:spPr>
        <p:txBody>
          <a:bodyPr wrap="square" rtlCol="0">
            <a:spAutoFit/>
          </a:bodyPr>
          <a:lstStyle/>
          <a:p>
            <a:r>
              <a:rPr lang="en-US" altLang="ja-JP" sz="1292" dirty="0"/>
              <a:t>2.</a:t>
            </a:r>
            <a:r>
              <a:rPr lang="ja-JP" altLang="en-US" sz="1292"/>
              <a:t>右のフライパンには、お魚が四匹入っています。左のフライパンには、右のフライパンの中のお魚の半分の数のお魚が入っています。フライパン２つの中に入っているお魚を合わせると全部で何匹になりますか。その数だけ、サイコロの目が２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285352"/>
          </a:xfrm>
          <a:prstGeom prst="rect">
            <a:avLst/>
          </a:prstGeom>
          <a:noFill/>
        </p:spPr>
        <p:txBody>
          <a:bodyPr wrap="square" rtlCol="0">
            <a:spAutoFit/>
          </a:bodyPr>
          <a:lstStyle/>
          <a:p>
            <a:r>
              <a:rPr lang="en-US" altLang="ja-JP" sz="1292" dirty="0"/>
              <a:t>3.</a:t>
            </a:r>
            <a:r>
              <a:rPr lang="ja-JP" altLang="en-US" sz="1292"/>
              <a:t>テーブルの上にある大きいお皿のうち、半分だけを使って、それぞれのお皿の上に３個ずつ目玉焼きを乗せます。目玉焼きは全部で幾つになりますか。その数だけ、サイコロの目が３のお部屋に丸を描きましょう。</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3"/>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4"/>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5"/>
          <a:stretch>
            <a:fillRect/>
          </a:stretch>
        </p:blipFill>
        <p:spPr>
          <a:xfrm>
            <a:off x="5538190" y="5995894"/>
            <a:ext cx="229816" cy="229816"/>
          </a:xfrm>
          <a:prstGeom prst="rect">
            <a:avLst/>
          </a:prstGeom>
        </p:spPr>
      </p:pic>
      <p:pic>
        <p:nvPicPr>
          <p:cNvPr id="18" name="図 17">
            <a:extLst>
              <a:ext uri="{FF2B5EF4-FFF2-40B4-BE49-F238E27FC236}">
                <a16:creationId xmlns:a16="http://schemas.microsoft.com/office/drawing/2014/main" id="{28D31248-5756-E84C-B7D8-BBBB3B2680CB}"/>
              </a:ext>
            </a:extLst>
          </p:cNvPr>
          <p:cNvPicPr>
            <a:picLocks noChangeAspect="1"/>
          </p:cNvPicPr>
          <p:nvPr/>
        </p:nvPicPr>
        <p:blipFill>
          <a:blip r:embed="rId6"/>
          <a:stretch>
            <a:fillRect/>
          </a:stretch>
        </p:blipFill>
        <p:spPr>
          <a:xfrm>
            <a:off x="3530851" y="235726"/>
            <a:ext cx="6095451" cy="4345419"/>
          </a:xfrm>
          <a:prstGeom prst="rect">
            <a:avLst/>
          </a:prstGeom>
        </p:spPr>
      </p:pic>
    </p:spTree>
    <p:extLst>
      <p:ext uri="{BB962C8B-B14F-4D97-AF65-F5344CB8AC3E}">
        <p14:creationId xmlns:p14="http://schemas.microsoft.com/office/powerpoint/2010/main" val="380346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20</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887679"/>
          </a:xfrm>
          <a:prstGeom prst="rect">
            <a:avLst/>
          </a:prstGeom>
          <a:noFill/>
        </p:spPr>
        <p:txBody>
          <a:bodyPr wrap="square" rtlCol="0">
            <a:spAutoFit/>
          </a:bodyPr>
          <a:lstStyle/>
          <a:p>
            <a:r>
              <a:rPr lang="en-US" altLang="ja-JP" sz="1292" dirty="0"/>
              <a:t>4.</a:t>
            </a:r>
            <a:r>
              <a:rPr lang="ja-JP" altLang="en-US" sz="1292"/>
              <a:t> 机の上のフォークを３人に同じ数ずつ分けようとした時に、分けられずに余るのは何本ですか。その数だけ、サイコロの目が４のお部屋に丸を描きましょう。 </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887679"/>
          </a:xfrm>
          <a:prstGeom prst="rect">
            <a:avLst/>
          </a:prstGeom>
          <a:noFill/>
        </p:spPr>
        <p:txBody>
          <a:bodyPr wrap="square" rtlCol="0">
            <a:spAutoFit/>
          </a:bodyPr>
          <a:lstStyle/>
          <a:p>
            <a:r>
              <a:rPr lang="en-US" altLang="ja-JP" sz="1292" dirty="0"/>
              <a:t>5.</a:t>
            </a:r>
            <a:r>
              <a:rPr lang="ja-JP" altLang="en-US" sz="1292"/>
              <a:t> 絵の中にあるナイフとフォークをセットにしていくと、ナイフは何本余りますか。その数だけ、サイコロの目が５のお部屋に丸を描きましょう。 </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484189"/>
          </a:xfrm>
          <a:prstGeom prst="rect">
            <a:avLst/>
          </a:prstGeom>
          <a:noFill/>
        </p:spPr>
        <p:txBody>
          <a:bodyPr wrap="square" rtlCol="0">
            <a:spAutoFit/>
          </a:bodyPr>
          <a:lstStyle/>
          <a:p>
            <a:r>
              <a:rPr lang="en-US" altLang="ja-JP" sz="1292" dirty="0"/>
              <a:t>6. </a:t>
            </a:r>
            <a:r>
              <a:rPr lang="ja-JP" altLang="en-US" sz="1292"/>
              <a:t>まず、持ち手のついたカップ１つを小皿１枚の上に順番に載せて、次に余った小皿の上に同じように持ち手のついていないコップを載せていくと、持ち手のついていないコップは、いくつ載せられません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3"/>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4"/>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5"/>
          <a:stretch>
            <a:fillRect/>
          </a:stretch>
        </p:blipFill>
        <p:spPr>
          <a:xfrm>
            <a:off x="5550670" y="5994647"/>
            <a:ext cx="232309" cy="232309"/>
          </a:xfrm>
          <a:prstGeom prst="rect">
            <a:avLst/>
          </a:prstGeom>
        </p:spPr>
      </p:pic>
      <p:pic>
        <p:nvPicPr>
          <p:cNvPr id="18" name="図 17">
            <a:extLst>
              <a:ext uri="{FF2B5EF4-FFF2-40B4-BE49-F238E27FC236}">
                <a16:creationId xmlns:a16="http://schemas.microsoft.com/office/drawing/2014/main" id="{5164D51F-C7D5-FA4B-B701-51B43B9BDDCC}"/>
              </a:ext>
            </a:extLst>
          </p:cNvPr>
          <p:cNvPicPr>
            <a:picLocks noChangeAspect="1"/>
          </p:cNvPicPr>
          <p:nvPr/>
        </p:nvPicPr>
        <p:blipFill>
          <a:blip r:embed="rId6"/>
          <a:stretch>
            <a:fillRect/>
          </a:stretch>
        </p:blipFill>
        <p:spPr>
          <a:xfrm>
            <a:off x="3530851" y="235726"/>
            <a:ext cx="6095451" cy="4345419"/>
          </a:xfrm>
          <a:prstGeom prst="rect">
            <a:avLst/>
          </a:prstGeom>
        </p:spPr>
      </p:pic>
    </p:spTree>
    <p:extLst>
      <p:ext uri="{BB962C8B-B14F-4D97-AF65-F5344CB8AC3E}">
        <p14:creationId xmlns:p14="http://schemas.microsoft.com/office/powerpoint/2010/main" val="1931498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表 28">
            <a:extLst>
              <a:ext uri="{FF2B5EF4-FFF2-40B4-BE49-F238E27FC236}">
                <a16:creationId xmlns:a16="http://schemas.microsoft.com/office/drawing/2014/main" id="{90910291-01B6-484E-9882-9F11ED2EEB9C}"/>
              </a:ext>
            </a:extLst>
          </p:cNvPr>
          <p:cNvGraphicFramePr>
            <a:graphicFrameLocks noGrp="1"/>
          </p:cNvGraphicFramePr>
          <p:nvPr>
            <p:extLst/>
          </p:nvPr>
        </p:nvGraphicFramePr>
        <p:xfrm>
          <a:off x="4404411"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pPr marL="0" algn="l" defTabSz="914362" rtl="0" eaLnBrk="1" latinLnBrk="0" hangingPunct="1"/>
                      <a:endParaRPr kumimoji="1" lang="ja-JP" altLang="en-US" sz="1800" kern="1200" dirty="0">
                        <a:solidFill>
                          <a:schemeClr val="tx1"/>
                        </a:solidFill>
                        <a:latin typeface="+mn-lt"/>
                        <a:ea typeface="+mn-ea"/>
                        <a:cs typeface="+mn-cs"/>
                      </a:endParaRPr>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graphicFrame>
        <p:nvGraphicFramePr>
          <p:cNvPr id="30" name="表 29">
            <a:extLst>
              <a:ext uri="{FF2B5EF4-FFF2-40B4-BE49-F238E27FC236}">
                <a16:creationId xmlns:a16="http://schemas.microsoft.com/office/drawing/2014/main" id="{B54070A7-B98E-874B-9922-2DE791F85272}"/>
              </a:ext>
            </a:extLst>
          </p:cNvPr>
          <p:cNvGraphicFramePr>
            <a:graphicFrameLocks noGrp="1"/>
          </p:cNvGraphicFramePr>
          <p:nvPr>
            <p:extLst/>
          </p:nvPr>
        </p:nvGraphicFramePr>
        <p:xfrm>
          <a:off x="5903601"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pPr marL="0" algn="l" defTabSz="914362" rtl="0" eaLnBrk="1" latinLnBrk="0" hangingPunct="1"/>
                      <a:endParaRPr kumimoji="1" lang="ja-JP" altLang="en-US" sz="1800" kern="1200" dirty="0">
                        <a:solidFill>
                          <a:schemeClr val="tx1"/>
                        </a:solidFill>
                        <a:latin typeface="+mn-lt"/>
                        <a:ea typeface="+mn-ea"/>
                        <a:cs typeface="+mn-cs"/>
                      </a:endParaRPr>
                    </a:p>
                  </a:txBody>
                  <a:tcPr/>
                </a:tc>
                <a:extLst>
                  <a:ext uri="{0D108BD9-81ED-4DB2-BD59-A6C34878D82A}">
                    <a16:rowId xmlns:a16="http://schemas.microsoft.com/office/drawing/2014/main" val="2376910136"/>
                  </a:ext>
                </a:extLst>
              </a:tr>
              <a:tr h="1012158">
                <a:tc>
                  <a:txBody>
                    <a:bodyPr/>
                    <a:lstStyle/>
                    <a:p>
                      <a:pPr marL="0" algn="l" defTabSz="914362" rtl="0" eaLnBrk="1" latinLnBrk="0" hangingPunct="1"/>
                      <a:endParaRPr kumimoji="1" lang="ja-JP" altLang="en-US" sz="1800" kern="1200" dirty="0">
                        <a:solidFill>
                          <a:schemeClr val="tx1"/>
                        </a:solidFill>
                        <a:latin typeface="+mn-lt"/>
                        <a:ea typeface="+mn-ea"/>
                        <a:cs typeface="+mn-cs"/>
                      </a:endParaRPr>
                    </a:p>
                  </a:txBody>
                  <a:tcPr/>
                </a:tc>
                <a:extLst>
                  <a:ext uri="{0D108BD9-81ED-4DB2-BD59-A6C34878D82A}">
                    <a16:rowId xmlns:a16="http://schemas.microsoft.com/office/drawing/2014/main" val="2502766129"/>
                  </a:ext>
                </a:extLst>
              </a:tr>
            </a:tbl>
          </a:graphicData>
        </a:graphic>
      </p:graphicFrame>
      <p:sp>
        <p:nvSpPr>
          <p:cNvPr id="4" name="テキスト ボックス 3">
            <a:extLst>
              <a:ext uri="{FF2B5EF4-FFF2-40B4-BE49-F238E27FC236}">
                <a16:creationId xmlns:a16="http://schemas.microsoft.com/office/drawing/2014/main" id="{868820A8-223B-E757-0EE3-B50BECB42841}"/>
              </a:ext>
            </a:extLst>
          </p:cNvPr>
          <p:cNvSpPr txBox="1"/>
          <p:nvPr/>
        </p:nvSpPr>
        <p:spPr>
          <a:xfrm>
            <a:off x="5993732" y="2569882"/>
            <a:ext cx="856360" cy="1015663"/>
          </a:xfrm>
          <a:prstGeom prst="rect">
            <a:avLst/>
          </a:prstGeom>
          <a:noFill/>
        </p:spPr>
        <p:txBody>
          <a:bodyPr wrap="square" rtlCol="0">
            <a:spAutoFit/>
          </a:bodyPr>
          <a:lstStyle/>
          <a:p>
            <a:r>
              <a:rPr lang="ja-JP" altLang="en-US" sz="6000" dirty="0"/>
              <a:t>？</a:t>
            </a:r>
            <a:endParaRPr lang="en-US" altLang="ja-JP" sz="6000" dirty="0"/>
          </a:p>
        </p:txBody>
      </p:sp>
      <p:sp>
        <p:nvSpPr>
          <p:cNvPr id="5" name="テキスト ボックス 4">
            <a:extLst>
              <a:ext uri="{FF2B5EF4-FFF2-40B4-BE49-F238E27FC236}">
                <a16:creationId xmlns:a16="http://schemas.microsoft.com/office/drawing/2014/main" id="{10E46FC8-0F7B-F040-A5C6-53B33DD1990F}"/>
              </a:ext>
            </a:extLst>
          </p:cNvPr>
          <p:cNvSpPr txBox="1"/>
          <p:nvPr/>
        </p:nvSpPr>
        <p:spPr>
          <a:xfrm>
            <a:off x="300989" y="106829"/>
            <a:ext cx="9161988" cy="954107"/>
          </a:xfrm>
          <a:prstGeom prst="rect">
            <a:avLst/>
          </a:prstGeom>
          <a:noFill/>
        </p:spPr>
        <p:txBody>
          <a:bodyPr wrap="square" rtlCol="0">
            <a:spAutoFit/>
          </a:bodyPr>
          <a:lstStyle/>
          <a:p>
            <a:r>
              <a:rPr lang="ja-JP" altLang="en-US" sz="1400" dirty="0"/>
              <a:t>先生にじゃんけんで勝つと、コインを２枚もらえて、あいこだと１枚返し、負けると２枚返さなければいけないゲームをしています。</a:t>
            </a:r>
            <a:endParaRPr lang="en-US" altLang="ja-JP" sz="1400" dirty="0"/>
          </a:p>
          <a:p>
            <a:r>
              <a:rPr lang="ja-JP" altLang="en-US" sz="1400" dirty="0"/>
              <a:t>優斗くんは、ゲームを始めるときにコインを３枚持っていました。その後じゃんけんを３回すると、コインは２枚になりました。この時、？に入るのはグーチョキパーのどれになりますか。下から選んで◯をつけましょう。</a:t>
            </a:r>
            <a:endParaRPr lang="en-US" altLang="ja-JP"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8283245" cy="1215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4A620701-77A3-6947-8E9E-2B09FE78275F}"/>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601" t="5272" r="76725" b="66666"/>
          <a:stretch/>
        </p:blipFill>
        <p:spPr>
          <a:xfrm>
            <a:off x="1311369" y="2673239"/>
            <a:ext cx="1100788" cy="1021757"/>
          </a:xfrm>
          <a:prstGeom prst="rect">
            <a:avLst/>
          </a:prstGeom>
        </p:spPr>
      </p:pic>
      <p:pic>
        <p:nvPicPr>
          <p:cNvPr id="9" name="図 8">
            <a:extLst>
              <a:ext uri="{FF2B5EF4-FFF2-40B4-BE49-F238E27FC236}">
                <a16:creationId xmlns:a16="http://schemas.microsoft.com/office/drawing/2014/main" id="{FE10013A-176B-994D-B8A8-9442052F8C20}"/>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633667" y="1610499"/>
            <a:ext cx="656837" cy="656837"/>
          </a:xfrm>
          <a:prstGeom prst="rect">
            <a:avLst/>
          </a:prstGeom>
        </p:spPr>
      </p:pic>
      <p:pic>
        <p:nvPicPr>
          <p:cNvPr id="18" name="図 17">
            <a:extLst>
              <a:ext uri="{FF2B5EF4-FFF2-40B4-BE49-F238E27FC236}">
                <a16:creationId xmlns:a16="http://schemas.microsoft.com/office/drawing/2014/main" id="{A6B5C9A1-7874-9748-BAEC-A779FA7E60F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2173695" y="1610499"/>
            <a:ext cx="656837" cy="656837"/>
          </a:xfrm>
          <a:prstGeom prst="rect">
            <a:avLst/>
          </a:prstGeom>
        </p:spPr>
      </p:pic>
      <p:pic>
        <p:nvPicPr>
          <p:cNvPr id="19" name="図 18">
            <a:extLst>
              <a:ext uri="{FF2B5EF4-FFF2-40B4-BE49-F238E27FC236}">
                <a16:creationId xmlns:a16="http://schemas.microsoft.com/office/drawing/2014/main" id="{890CE4D2-11ED-7C42-80D7-3B333764869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1395905" y="1610499"/>
            <a:ext cx="656837" cy="656837"/>
          </a:xfrm>
          <a:prstGeom prst="rect">
            <a:avLst/>
          </a:prstGeom>
        </p:spPr>
      </p:pic>
      <p:pic>
        <p:nvPicPr>
          <p:cNvPr id="21" name="図 20">
            <a:extLst>
              <a:ext uri="{FF2B5EF4-FFF2-40B4-BE49-F238E27FC236}">
                <a16:creationId xmlns:a16="http://schemas.microsoft.com/office/drawing/2014/main" id="{2608B4D9-4F80-0F49-B8F8-98C221E78591}"/>
              </a:ext>
            </a:extLst>
          </p:cNvPr>
          <p:cNvPicPr>
            <a:picLocks noChangeAspect="1"/>
          </p:cNvPicPr>
          <p:nvPr/>
        </p:nvPicPr>
        <p:blipFill rotWithShape="1">
          <a:blip r:embed="rId5"/>
          <a:srcRect l="67044" b="50309"/>
          <a:stretch/>
        </p:blipFill>
        <p:spPr>
          <a:xfrm>
            <a:off x="3017889" y="3629613"/>
            <a:ext cx="963936" cy="1090049"/>
          </a:xfrm>
          <a:prstGeom prst="rect">
            <a:avLst/>
          </a:prstGeom>
        </p:spPr>
      </p:pic>
      <p:pic>
        <p:nvPicPr>
          <p:cNvPr id="22" name="図 21">
            <a:extLst>
              <a:ext uri="{FF2B5EF4-FFF2-40B4-BE49-F238E27FC236}">
                <a16:creationId xmlns:a16="http://schemas.microsoft.com/office/drawing/2014/main" id="{3DE8BB6F-EE99-4D4E-A7F8-784431273F41}"/>
              </a:ext>
            </a:extLst>
          </p:cNvPr>
          <p:cNvPicPr>
            <a:picLocks noChangeAspect="1"/>
          </p:cNvPicPr>
          <p:nvPr/>
        </p:nvPicPr>
        <p:blipFill rotWithShape="1">
          <a:blip r:embed="rId5"/>
          <a:srcRect l="5182" t="14698" r="75011" b="51040"/>
          <a:stretch/>
        </p:blipFill>
        <p:spPr>
          <a:xfrm>
            <a:off x="3011183" y="2584352"/>
            <a:ext cx="747340" cy="969611"/>
          </a:xfrm>
          <a:prstGeom prst="rect">
            <a:avLst/>
          </a:prstGeom>
        </p:spPr>
      </p:pic>
      <p:pic>
        <p:nvPicPr>
          <p:cNvPr id="24" name="図 23">
            <a:extLst>
              <a:ext uri="{FF2B5EF4-FFF2-40B4-BE49-F238E27FC236}">
                <a16:creationId xmlns:a16="http://schemas.microsoft.com/office/drawing/2014/main" id="{F05AE01E-B204-3E4E-8D6A-842679F7DE22}"/>
              </a:ext>
            </a:extLst>
          </p:cNvPr>
          <p:cNvPicPr>
            <a:picLocks noChangeAspect="1"/>
          </p:cNvPicPr>
          <p:nvPr/>
        </p:nvPicPr>
        <p:blipFill rotWithShape="1">
          <a:blip r:embed="rId6">
            <a:grayscl/>
          </a:blip>
          <a:srcRect t="-1" r="1342" b="64616"/>
          <a:stretch/>
        </p:blipFill>
        <p:spPr>
          <a:xfrm>
            <a:off x="1709281" y="3760015"/>
            <a:ext cx="584520" cy="760971"/>
          </a:xfrm>
          <a:prstGeom prst="rect">
            <a:avLst/>
          </a:prstGeom>
        </p:spPr>
      </p:pic>
      <p:pic>
        <p:nvPicPr>
          <p:cNvPr id="25" name="図 24">
            <a:extLst>
              <a:ext uri="{FF2B5EF4-FFF2-40B4-BE49-F238E27FC236}">
                <a16:creationId xmlns:a16="http://schemas.microsoft.com/office/drawing/2014/main" id="{52C05E72-2A3E-494A-B27E-54052F54CCAD}"/>
              </a:ext>
            </a:extLst>
          </p:cNvPr>
          <p:cNvPicPr>
            <a:picLocks noChangeAspect="1"/>
          </p:cNvPicPr>
          <p:nvPr/>
        </p:nvPicPr>
        <p:blipFill rotWithShape="1">
          <a:blip r:embed="rId5"/>
          <a:srcRect l="5182" t="14698" r="75011" b="51040"/>
          <a:stretch/>
        </p:blipFill>
        <p:spPr>
          <a:xfrm>
            <a:off x="4583620" y="3785831"/>
            <a:ext cx="747340" cy="969611"/>
          </a:xfrm>
          <a:prstGeom prst="rect">
            <a:avLst/>
          </a:prstGeom>
        </p:spPr>
      </p:pic>
      <p:graphicFrame>
        <p:nvGraphicFramePr>
          <p:cNvPr id="10" name="表 9">
            <a:extLst>
              <a:ext uri="{FF2B5EF4-FFF2-40B4-BE49-F238E27FC236}">
                <a16:creationId xmlns:a16="http://schemas.microsoft.com/office/drawing/2014/main" id="{D93FDE41-88F2-D049-A817-944AC096B49F}"/>
              </a:ext>
            </a:extLst>
          </p:cNvPr>
          <p:cNvGraphicFramePr>
            <a:graphicFrameLocks noGrp="1"/>
          </p:cNvGraphicFramePr>
          <p:nvPr>
            <p:extLst/>
          </p:nvPr>
        </p:nvGraphicFramePr>
        <p:xfrm>
          <a:off x="285205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dirty="0"/>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sp>
        <p:nvSpPr>
          <p:cNvPr id="31" name="角丸四角形吹き出し 30">
            <a:extLst>
              <a:ext uri="{FF2B5EF4-FFF2-40B4-BE49-F238E27FC236}">
                <a16:creationId xmlns:a16="http://schemas.microsoft.com/office/drawing/2014/main" id="{42450602-AD20-5446-9EAF-C7136CEFFB46}"/>
              </a:ext>
            </a:extLst>
          </p:cNvPr>
          <p:cNvSpPr/>
          <p:nvPr/>
        </p:nvSpPr>
        <p:spPr>
          <a:xfrm>
            <a:off x="6748077" y="1432966"/>
            <a:ext cx="1762018" cy="936103"/>
          </a:xfrm>
          <a:prstGeom prst="wedgeRoundRectCallout">
            <a:avLst>
              <a:gd name="adj1" fmla="val -30451"/>
              <a:gd name="adj2" fmla="val 7984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0A87F6DF-F3C8-426B-8D73-552BD72512C1}"/>
              </a:ext>
            </a:extLst>
          </p:cNvPr>
          <p:cNvSpPr>
            <a:spLocks noGrp="1"/>
          </p:cNvSpPr>
          <p:nvPr>
            <p:ph type="sldNum" sz="quarter" idx="12"/>
          </p:nvPr>
        </p:nvSpPr>
        <p:spPr/>
        <p:txBody>
          <a:bodyPr/>
          <a:lstStyle/>
          <a:p>
            <a:fld id="{67391ED0-1D1A-6249-97C0-1521B31F7D8B}" type="slidenum">
              <a:rPr kumimoji="1" lang="ja-JP" altLang="en-US" smtClean="0"/>
              <a:t>21</a:t>
            </a:fld>
            <a:endParaRPr kumimoji="1" lang="ja-JP" altLang="en-US"/>
          </a:p>
        </p:txBody>
      </p:sp>
      <p:sp>
        <p:nvSpPr>
          <p:cNvPr id="17" name="角丸四角形吹き出し 30">
            <a:extLst>
              <a:ext uri="{FF2B5EF4-FFF2-40B4-BE49-F238E27FC236}">
                <a16:creationId xmlns:a16="http://schemas.microsoft.com/office/drawing/2014/main" id="{EC18BB32-732F-D728-B726-AF37A37D32A0}"/>
              </a:ext>
            </a:extLst>
          </p:cNvPr>
          <p:cNvSpPr/>
          <p:nvPr/>
        </p:nvSpPr>
        <p:spPr>
          <a:xfrm>
            <a:off x="295231" y="1503729"/>
            <a:ext cx="2715952" cy="936103"/>
          </a:xfrm>
          <a:prstGeom prst="wedgeRoundRectCallout">
            <a:avLst>
              <a:gd name="adj1" fmla="val 26092"/>
              <a:gd name="adj2" fmla="val 9066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846A1407-D6E9-FC9B-F9B9-FA0267E11E2F}"/>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6972249" y="1565887"/>
            <a:ext cx="656837" cy="656837"/>
          </a:xfrm>
          <a:prstGeom prst="rect">
            <a:avLst/>
          </a:prstGeom>
        </p:spPr>
      </p:pic>
      <p:pic>
        <p:nvPicPr>
          <p:cNvPr id="34" name="図 33">
            <a:extLst>
              <a:ext uri="{FF2B5EF4-FFF2-40B4-BE49-F238E27FC236}">
                <a16:creationId xmlns:a16="http://schemas.microsoft.com/office/drawing/2014/main" id="{E0A40625-78EE-F803-1E33-A1E07A3BB9DE}"/>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7677432" y="1563636"/>
            <a:ext cx="656837" cy="656837"/>
          </a:xfrm>
          <a:prstGeom prst="rect">
            <a:avLst/>
          </a:prstGeom>
        </p:spPr>
      </p:pic>
      <p:sp>
        <p:nvSpPr>
          <p:cNvPr id="40" name="テキスト ボックス 39">
            <a:extLst>
              <a:ext uri="{FF2B5EF4-FFF2-40B4-BE49-F238E27FC236}">
                <a16:creationId xmlns:a16="http://schemas.microsoft.com/office/drawing/2014/main" id="{BDAA6B74-AF77-FBF8-B81A-12E20453AE35}"/>
              </a:ext>
            </a:extLst>
          </p:cNvPr>
          <p:cNvSpPr txBox="1"/>
          <p:nvPr/>
        </p:nvSpPr>
        <p:spPr>
          <a:xfrm>
            <a:off x="2477441" y="3247766"/>
            <a:ext cx="4954882" cy="369332"/>
          </a:xfrm>
          <a:prstGeom prst="rect">
            <a:avLst/>
          </a:prstGeom>
          <a:noFill/>
        </p:spPr>
        <p:txBody>
          <a:bodyPr wrap="square">
            <a:spAutoFit/>
          </a:bodyPr>
          <a:lstStyle/>
          <a:p>
            <a:endParaRPr kumimoji="1" lang="ja-JP" altLang="en-US" dirty="0"/>
          </a:p>
        </p:txBody>
      </p:sp>
      <p:pic>
        <p:nvPicPr>
          <p:cNvPr id="46" name="図 45">
            <a:extLst>
              <a:ext uri="{FF2B5EF4-FFF2-40B4-BE49-F238E27FC236}">
                <a16:creationId xmlns:a16="http://schemas.microsoft.com/office/drawing/2014/main" id="{EC6BDAD1-DBD8-4E84-F754-4A6753503409}"/>
              </a:ext>
            </a:extLst>
          </p:cNvPr>
          <p:cNvPicPr>
            <a:picLocks noChangeAspect="1"/>
          </p:cNvPicPr>
          <p:nvPr/>
        </p:nvPicPr>
        <p:blipFill rotWithShape="1">
          <a:blip r:embed="rId5"/>
          <a:srcRect l="5182" t="14698" r="75011" b="51040"/>
          <a:stretch/>
        </p:blipFill>
        <p:spPr>
          <a:xfrm>
            <a:off x="2664335" y="5237992"/>
            <a:ext cx="747340" cy="969611"/>
          </a:xfrm>
          <a:prstGeom prst="rect">
            <a:avLst/>
          </a:prstGeom>
        </p:spPr>
      </p:pic>
      <p:pic>
        <p:nvPicPr>
          <p:cNvPr id="48" name="図 47">
            <a:extLst>
              <a:ext uri="{FF2B5EF4-FFF2-40B4-BE49-F238E27FC236}">
                <a16:creationId xmlns:a16="http://schemas.microsoft.com/office/drawing/2014/main" id="{0A37A76A-8692-A5CE-EEC5-559ACE9DEBD8}"/>
              </a:ext>
            </a:extLst>
          </p:cNvPr>
          <p:cNvPicPr>
            <a:picLocks noChangeAspect="1"/>
          </p:cNvPicPr>
          <p:nvPr/>
        </p:nvPicPr>
        <p:blipFill rotWithShape="1">
          <a:blip r:embed="rId5"/>
          <a:srcRect l="67044" b="50309"/>
          <a:stretch/>
        </p:blipFill>
        <p:spPr>
          <a:xfrm>
            <a:off x="4316845" y="5117554"/>
            <a:ext cx="963936" cy="1090049"/>
          </a:xfrm>
          <a:prstGeom prst="rect">
            <a:avLst/>
          </a:prstGeom>
        </p:spPr>
      </p:pic>
      <p:pic>
        <p:nvPicPr>
          <p:cNvPr id="50" name="図 49">
            <a:extLst>
              <a:ext uri="{FF2B5EF4-FFF2-40B4-BE49-F238E27FC236}">
                <a16:creationId xmlns:a16="http://schemas.microsoft.com/office/drawing/2014/main" id="{6474DFCA-4C06-4285-F523-196CDADF4573}"/>
              </a:ext>
            </a:extLst>
          </p:cNvPr>
          <p:cNvPicPr>
            <a:picLocks noChangeAspect="1"/>
          </p:cNvPicPr>
          <p:nvPr/>
        </p:nvPicPr>
        <p:blipFill rotWithShape="1">
          <a:blip r:embed="rId5"/>
          <a:srcRect l="67044" t="51913" b="3629"/>
          <a:stretch/>
        </p:blipFill>
        <p:spPr>
          <a:xfrm>
            <a:off x="6032178" y="5174958"/>
            <a:ext cx="963935" cy="975243"/>
          </a:xfrm>
          <a:prstGeom prst="rect">
            <a:avLst/>
          </a:prstGeom>
        </p:spPr>
      </p:pic>
      <p:pic>
        <p:nvPicPr>
          <p:cNvPr id="20" name="図 19">
            <a:extLst>
              <a:ext uri="{FF2B5EF4-FFF2-40B4-BE49-F238E27FC236}">
                <a16:creationId xmlns:a16="http://schemas.microsoft.com/office/drawing/2014/main" id="{48A350A5-2A11-075D-90B9-0BD99F73A1D1}"/>
              </a:ext>
            </a:extLst>
          </p:cNvPr>
          <p:cNvPicPr>
            <a:picLocks noChangeAspect="1"/>
          </p:cNvPicPr>
          <p:nvPr/>
        </p:nvPicPr>
        <p:blipFill rotWithShape="1">
          <a:blip r:embed="rId5"/>
          <a:srcRect l="67044" b="50309"/>
          <a:stretch/>
        </p:blipFill>
        <p:spPr>
          <a:xfrm>
            <a:off x="4537640" y="2539564"/>
            <a:ext cx="963936" cy="1090049"/>
          </a:xfrm>
          <a:prstGeom prst="rect">
            <a:avLst/>
          </a:prstGeom>
        </p:spPr>
      </p:pic>
      <p:pic>
        <p:nvPicPr>
          <p:cNvPr id="32" name="図 31">
            <a:extLst>
              <a:ext uri="{FF2B5EF4-FFF2-40B4-BE49-F238E27FC236}">
                <a16:creationId xmlns:a16="http://schemas.microsoft.com/office/drawing/2014/main" id="{F0ED9DFA-EF9D-2EC8-FD50-5669BF811F1D}"/>
              </a:ext>
            </a:extLst>
          </p:cNvPr>
          <p:cNvPicPr>
            <a:picLocks noChangeAspect="1"/>
          </p:cNvPicPr>
          <p:nvPr/>
        </p:nvPicPr>
        <p:blipFill rotWithShape="1">
          <a:blip r:embed="rId5"/>
          <a:srcRect l="67044" t="51913" b="3629"/>
          <a:stretch/>
        </p:blipFill>
        <p:spPr>
          <a:xfrm>
            <a:off x="6032177" y="3650564"/>
            <a:ext cx="963935" cy="975243"/>
          </a:xfrm>
          <a:prstGeom prst="rect">
            <a:avLst/>
          </a:prstGeom>
        </p:spPr>
      </p:pic>
    </p:spTree>
    <p:extLst>
      <p:ext uri="{BB962C8B-B14F-4D97-AF65-F5344CB8AC3E}">
        <p14:creationId xmlns:p14="http://schemas.microsoft.com/office/powerpoint/2010/main" val="4033070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D93FDE41-88F2-D049-A817-944AC096B49F}"/>
              </a:ext>
            </a:extLst>
          </p:cNvPr>
          <p:cNvGraphicFramePr>
            <a:graphicFrameLocks noGrp="1"/>
          </p:cNvGraphicFramePr>
          <p:nvPr>
            <p:extLst/>
          </p:nvPr>
        </p:nvGraphicFramePr>
        <p:xfrm>
          <a:off x="1591969"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graphicFrame>
        <p:nvGraphicFramePr>
          <p:cNvPr id="29" name="表 28">
            <a:extLst>
              <a:ext uri="{FF2B5EF4-FFF2-40B4-BE49-F238E27FC236}">
                <a16:creationId xmlns:a16="http://schemas.microsoft.com/office/drawing/2014/main" id="{90910291-01B6-484E-9882-9F11ED2EEB9C}"/>
              </a:ext>
            </a:extLst>
          </p:cNvPr>
          <p:cNvGraphicFramePr>
            <a:graphicFrameLocks noGrp="1"/>
          </p:cNvGraphicFramePr>
          <p:nvPr>
            <p:extLst/>
          </p:nvPr>
        </p:nvGraphicFramePr>
        <p:xfrm>
          <a:off x="3144323"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30" name="表 29">
            <a:extLst>
              <a:ext uri="{FF2B5EF4-FFF2-40B4-BE49-F238E27FC236}">
                <a16:creationId xmlns:a16="http://schemas.microsoft.com/office/drawing/2014/main" id="{B54070A7-B98E-874B-9922-2DE791F85272}"/>
              </a:ext>
            </a:extLst>
          </p:cNvPr>
          <p:cNvGraphicFramePr>
            <a:graphicFrameLocks noGrp="1"/>
          </p:cNvGraphicFramePr>
          <p:nvPr>
            <p:extLst/>
          </p:nvPr>
        </p:nvGraphicFramePr>
        <p:xfrm>
          <a:off x="4643513"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graphicFrame>
        <p:nvGraphicFramePr>
          <p:cNvPr id="41" name="表 40">
            <a:extLst>
              <a:ext uri="{FF2B5EF4-FFF2-40B4-BE49-F238E27FC236}">
                <a16:creationId xmlns:a16="http://schemas.microsoft.com/office/drawing/2014/main" id="{771D77E6-0283-3741-BA60-ACC6A4821902}"/>
              </a:ext>
            </a:extLst>
          </p:cNvPr>
          <p:cNvGraphicFramePr>
            <a:graphicFrameLocks noGrp="1"/>
          </p:cNvGraphicFramePr>
          <p:nvPr>
            <p:extLst/>
          </p:nvPr>
        </p:nvGraphicFramePr>
        <p:xfrm>
          <a:off x="613603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graphicFrame>
        <p:nvGraphicFramePr>
          <p:cNvPr id="42" name="表 41">
            <a:extLst>
              <a:ext uri="{FF2B5EF4-FFF2-40B4-BE49-F238E27FC236}">
                <a16:creationId xmlns:a16="http://schemas.microsoft.com/office/drawing/2014/main" id="{E0B69F66-2DC4-1F40-B0F6-618725CDA36C}"/>
              </a:ext>
            </a:extLst>
          </p:cNvPr>
          <p:cNvGraphicFramePr>
            <a:graphicFrameLocks noGrp="1"/>
          </p:cNvGraphicFramePr>
          <p:nvPr>
            <p:extLst/>
          </p:nvPr>
        </p:nvGraphicFramePr>
        <p:xfrm>
          <a:off x="763522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dirty="0"/>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sp>
        <p:nvSpPr>
          <p:cNvPr id="5" name="テキスト ボックス 4">
            <a:extLst>
              <a:ext uri="{FF2B5EF4-FFF2-40B4-BE49-F238E27FC236}">
                <a16:creationId xmlns:a16="http://schemas.microsoft.com/office/drawing/2014/main" id="{10E46FC8-0F7B-F040-A5C6-53B33DD1990F}"/>
              </a:ext>
            </a:extLst>
          </p:cNvPr>
          <p:cNvSpPr txBox="1"/>
          <p:nvPr/>
        </p:nvSpPr>
        <p:spPr>
          <a:xfrm>
            <a:off x="454060" y="202553"/>
            <a:ext cx="9161988" cy="954107"/>
          </a:xfrm>
          <a:prstGeom prst="rect">
            <a:avLst/>
          </a:prstGeom>
          <a:noFill/>
        </p:spPr>
        <p:txBody>
          <a:bodyPr wrap="square" rtlCol="0">
            <a:spAutoFit/>
          </a:bodyPr>
          <a:lstStyle/>
          <a:p>
            <a:r>
              <a:rPr lang="ja-JP" altLang="en-US" sz="1400" dirty="0"/>
              <a:t>先生にじゃんけんで勝つと、コインを２枚もらえて、あいこだと１枚返して、負けると２枚返さなければいけないゲームをしています。</a:t>
            </a:r>
            <a:endParaRPr lang="en-US" altLang="ja-JP" sz="1400" dirty="0"/>
          </a:p>
          <a:p>
            <a:r>
              <a:rPr lang="ja-JP" altLang="en-US" sz="1400" dirty="0"/>
              <a:t>優斗くんは、ゲームを始めるときにコインを３枚持っていました。その後じゃんけんを５回すると、コインは４枚になりました。この時、？に入るのはグーチョキパーのどれになりますか。下から選んで◯をつけましょう。</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8283245" cy="1215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4A620701-77A3-6947-8E9E-2B09FE78275F}"/>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601" t="5272" r="76725" b="66666"/>
          <a:stretch/>
        </p:blipFill>
        <p:spPr>
          <a:xfrm>
            <a:off x="317623" y="2534221"/>
            <a:ext cx="1100788" cy="1021757"/>
          </a:xfrm>
          <a:prstGeom prst="rect">
            <a:avLst/>
          </a:prstGeom>
        </p:spPr>
      </p:pic>
      <p:pic>
        <p:nvPicPr>
          <p:cNvPr id="9" name="図 8">
            <a:extLst>
              <a:ext uri="{FF2B5EF4-FFF2-40B4-BE49-F238E27FC236}">
                <a16:creationId xmlns:a16="http://schemas.microsoft.com/office/drawing/2014/main" id="{FE10013A-176B-994D-B8A8-9442052F8C20}"/>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633667" y="1610499"/>
            <a:ext cx="656837" cy="656837"/>
          </a:xfrm>
          <a:prstGeom prst="rect">
            <a:avLst/>
          </a:prstGeom>
        </p:spPr>
      </p:pic>
      <p:pic>
        <p:nvPicPr>
          <p:cNvPr id="18" name="図 17">
            <a:extLst>
              <a:ext uri="{FF2B5EF4-FFF2-40B4-BE49-F238E27FC236}">
                <a16:creationId xmlns:a16="http://schemas.microsoft.com/office/drawing/2014/main" id="{A6B5C9A1-7874-9748-BAEC-A779FA7E60F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2151517" y="1641205"/>
            <a:ext cx="656837" cy="656837"/>
          </a:xfrm>
          <a:prstGeom prst="rect">
            <a:avLst/>
          </a:prstGeom>
        </p:spPr>
      </p:pic>
      <p:pic>
        <p:nvPicPr>
          <p:cNvPr id="19" name="図 18">
            <a:extLst>
              <a:ext uri="{FF2B5EF4-FFF2-40B4-BE49-F238E27FC236}">
                <a16:creationId xmlns:a16="http://schemas.microsoft.com/office/drawing/2014/main" id="{890CE4D2-11ED-7C42-80D7-3B333764869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1395905" y="1610499"/>
            <a:ext cx="656837" cy="656837"/>
          </a:xfrm>
          <a:prstGeom prst="rect">
            <a:avLst/>
          </a:prstGeom>
        </p:spPr>
      </p:pic>
      <p:pic>
        <p:nvPicPr>
          <p:cNvPr id="22" name="図 21">
            <a:extLst>
              <a:ext uri="{FF2B5EF4-FFF2-40B4-BE49-F238E27FC236}">
                <a16:creationId xmlns:a16="http://schemas.microsoft.com/office/drawing/2014/main" id="{3DE8BB6F-EE99-4D4E-A7F8-784431273F41}"/>
              </a:ext>
            </a:extLst>
          </p:cNvPr>
          <p:cNvPicPr>
            <a:picLocks noChangeAspect="1"/>
          </p:cNvPicPr>
          <p:nvPr/>
        </p:nvPicPr>
        <p:blipFill rotWithShape="1">
          <a:blip r:embed="rId5"/>
          <a:srcRect l="5182" t="14698" r="75011" b="51040"/>
          <a:stretch/>
        </p:blipFill>
        <p:spPr>
          <a:xfrm>
            <a:off x="1806980" y="3692913"/>
            <a:ext cx="747340" cy="969611"/>
          </a:xfrm>
          <a:prstGeom prst="rect">
            <a:avLst/>
          </a:prstGeom>
        </p:spPr>
      </p:pic>
      <p:pic>
        <p:nvPicPr>
          <p:cNvPr id="23" name="図 22">
            <a:extLst>
              <a:ext uri="{FF2B5EF4-FFF2-40B4-BE49-F238E27FC236}">
                <a16:creationId xmlns:a16="http://schemas.microsoft.com/office/drawing/2014/main" id="{64A2BF76-A2AA-1B45-A7A0-37CC18A957E1}"/>
              </a:ext>
            </a:extLst>
          </p:cNvPr>
          <p:cNvPicPr>
            <a:picLocks noChangeAspect="1"/>
          </p:cNvPicPr>
          <p:nvPr/>
        </p:nvPicPr>
        <p:blipFill rotWithShape="1">
          <a:blip r:embed="rId5"/>
          <a:srcRect l="67044" t="51913" b="3629"/>
          <a:stretch/>
        </p:blipFill>
        <p:spPr>
          <a:xfrm>
            <a:off x="3306290" y="2612950"/>
            <a:ext cx="963935" cy="975243"/>
          </a:xfrm>
          <a:prstGeom prst="rect">
            <a:avLst/>
          </a:prstGeom>
        </p:spPr>
      </p:pic>
      <p:pic>
        <p:nvPicPr>
          <p:cNvPr id="24" name="図 23">
            <a:extLst>
              <a:ext uri="{FF2B5EF4-FFF2-40B4-BE49-F238E27FC236}">
                <a16:creationId xmlns:a16="http://schemas.microsoft.com/office/drawing/2014/main" id="{F05AE01E-B204-3E4E-8D6A-842679F7DE22}"/>
              </a:ext>
            </a:extLst>
          </p:cNvPr>
          <p:cNvPicPr>
            <a:picLocks noChangeAspect="1"/>
          </p:cNvPicPr>
          <p:nvPr/>
        </p:nvPicPr>
        <p:blipFill rotWithShape="1">
          <a:blip r:embed="rId6">
            <a:grayscl/>
          </a:blip>
          <a:srcRect t="-1" r="1342" b="64616"/>
          <a:stretch/>
        </p:blipFill>
        <p:spPr>
          <a:xfrm>
            <a:off x="705984" y="3760015"/>
            <a:ext cx="584520" cy="760971"/>
          </a:xfrm>
          <a:prstGeom prst="rect">
            <a:avLst/>
          </a:prstGeom>
        </p:spPr>
      </p:pic>
      <p:pic>
        <p:nvPicPr>
          <p:cNvPr id="26" name="図 25">
            <a:extLst>
              <a:ext uri="{FF2B5EF4-FFF2-40B4-BE49-F238E27FC236}">
                <a16:creationId xmlns:a16="http://schemas.microsoft.com/office/drawing/2014/main" id="{2A0565EE-F98A-7440-B1D1-EDC1F4D45191}"/>
              </a:ext>
            </a:extLst>
          </p:cNvPr>
          <p:cNvPicPr>
            <a:picLocks noChangeAspect="1"/>
          </p:cNvPicPr>
          <p:nvPr/>
        </p:nvPicPr>
        <p:blipFill rotWithShape="1">
          <a:blip r:embed="rId5"/>
          <a:srcRect l="67044" b="50309"/>
          <a:stretch/>
        </p:blipFill>
        <p:spPr>
          <a:xfrm>
            <a:off x="4798813" y="2555546"/>
            <a:ext cx="963936" cy="1090049"/>
          </a:xfrm>
          <a:prstGeom prst="rect">
            <a:avLst/>
          </a:prstGeom>
        </p:spPr>
      </p:pic>
      <p:pic>
        <p:nvPicPr>
          <p:cNvPr id="27" name="図 26">
            <a:extLst>
              <a:ext uri="{FF2B5EF4-FFF2-40B4-BE49-F238E27FC236}">
                <a16:creationId xmlns:a16="http://schemas.microsoft.com/office/drawing/2014/main" id="{57031842-CFE1-DC4F-BD0E-6F3FB9581915}"/>
              </a:ext>
            </a:extLst>
          </p:cNvPr>
          <p:cNvPicPr>
            <a:picLocks noChangeAspect="1"/>
          </p:cNvPicPr>
          <p:nvPr/>
        </p:nvPicPr>
        <p:blipFill rotWithShape="1">
          <a:blip r:embed="rId5"/>
          <a:srcRect l="67044" t="51913" b="3629"/>
          <a:stretch/>
        </p:blipFill>
        <p:spPr>
          <a:xfrm>
            <a:off x="1719876" y="2629945"/>
            <a:ext cx="963935" cy="975243"/>
          </a:xfrm>
          <a:prstGeom prst="rect">
            <a:avLst/>
          </a:prstGeom>
        </p:spPr>
      </p:pic>
      <p:sp>
        <p:nvSpPr>
          <p:cNvPr id="11" name="角丸四角形吹き出し 10">
            <a:extLst>
              <a:ext uri="{FF2B5EF4-FFF2-40B4-BE49-F238E27FC236}">
                <a16:creationId xmlns:a16="http://schemas.microsoft.com/office/drawing/2014/main" id="{B3DEB67B-09EE-B64E-AEAF-6E666ACEA5A0}"/>
              </a:ext>
            </a:extLst>
          </p:cNvPr>
          <p:cNvSpPr/>
          <p:nvPr/>
        </p:nvSpPr>
        <p:spPr>
          <a:xfrm>
            <a:off x="393405" y="1543265"/>
            <a:ext cx="2598081" cy="819795"/>
          </a:xfrm>
          <a:prstGeom prst="wedgeRoundRectCallout">
            <a:avLst>
              <a:gd name="adj1" fmla="val -28542"/>
              <a:gd name="adj2" fmla="val 6720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吹き出し 30">
            <a:extLst>
              <a:ext uri="{FF2B5EF4-FFF2-40B4-BE49-F238E27FC236}">
                <a16:creationId xmlns:a16="http://schemas.microsoft.com/office/drawing/2014/main" id="{42450602-AD20-5446-9EAF-C7136CEFFB46}"/>
              </a:ext>
            </a:extLst>
          </p:cNvPr>
          <p:cNvSpPr/>
          <p:nvPr/>
        </p:nvSpPr>
        <p:spPr>
          <a:xfrm>
            <a:off x="6996113" y="1543265"/>
            <a:ext cx="2598081" cy="819795"/>
          </a:xfrm>
          <a:prstGeom prst="wedgeRoundRectCallout">
            <a:avLst>
              <a:gd name="adj1" fmla="val 16815"/>
              <a:gd name="adj2" fmla="val 7416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059ABA04-3992-3442-B31E-3A981BB72E7E}"/>
              </a:ext>
            </a:extLst>
          </p:cNvPr>
          <p:cNvPicPr>
            <a:picLocks noChangeAspect="1"/>
          </p:cNvPicPr>
          <p:nvPr/>
        </p:nvPicPr>
        <p:blipFill rotWithShape="1">
          <a:blip r:embed="rId5"/>
          <a:srcRect l="67044" t="51913" b="3629"/>
          <a:stretch/>
        </p:blipFill>
        <p:spPr>
          <a:xfrm>
            <a:off x="3306290" y="3579979"/>
            <a:ext cx="963935" cy="975243"/>
          </a:xfrm>
          <a:prstGeom prst="rect">
            <a:avLst/>
          </a:prstGeom>
        </p:spPr>
      </p:pic>
      <p:pic>
        <p:nvPicPr>
          <p:cNvPr id="39" name="図 38">
            <a:extLst>
              <a:ext uri="{FF2B5EF4-FFF2-40B4-BE49-F238E27FC236}">
                <a16:creationId xmlns:a16="http://schemas.microsoft.com/office/drawing/2014/main" id="{4C54FF65-26B3-264D-95DE-03C6E6BA3925}"/>
              </a:ext>
            </a:extLst>
          </p:cNvPr>
          <p:cNvPicPr>
            <a:picLocks noChangeAspect="1"/>
          </p:cNvPicPr>
          <p:nvPr/>
        </p:nvPicPr>
        <p:blipFill rotWithShape="1">
          <a:blip r:embed="rId5"/>
          <a:srcRect l="67044" b="50309"/>
          <a:stretch/>
        </p:blipFill>
        <p:spPr>
          <a:xfrm>
            <a:off x="7790527" y="3546626"/>
            <a:ext cx="963936" cy="1090049"/>
          </a:xfrm>
          <a:prstGeom prst="rect">
            <a:avLst/>
          </a:prstGeom>
        </p:spPr>
      </p:pic>
      <p:pic>
        <p:nvPicPr>
          <p:cNvPr id="40" name="図 39">
            <a:extLst>
              <a:ext uri="{FF2B5EF4-FFF2-40B4-BE49-F238E27FC236}">
                <a16:creationId xmlns:a16="http://schemas.microsoft.com/office/drawing/2014/main" id="{CDFE73AC-F6E6-B74B-A391-9404FF864A5B}"/>
              </a:ext>
            </a:extLst>
          </p:cNvPr>
          <p:cNvPicPr>
            <a:picLocks noChangeAspect="1"/>
          </p:cNvPicPr>
          <p:nvPr/>
        </p:nvPicPr>
        <p:blipFill rotWithShape="1">
          <a:blip r:embed="rId5"/>
          <a:srcRect l="67044" t="51913" b="3629"/>
          <a:stretch/>
        </p:blipFill>
        <p:spPr>
          <a:xfrm>
            <a:off x="6257783" y="3642226"/>
            <a:ext cx="963935" cy="975243"/>
          </a:xfrm>
          <a:prstGeom prst="rect">
            <a:avLst/>
          </a:prstGeom>
        </p:spPr>
      </p:pic>
      <p:sp>
        <p:nvSpPr>
          <p:cNvPr id="2" name="スライド番号プレースホルダー 1">
            <a:extLst>
              <a:ext uri="{FF2B5EF4-FFF2-40B4-BE49-F238E27FC236}">
                <a16:creationId xmlns:a16="http://schemas.microsoft.com/office/drawing/2014/main" id="{B1851742-A338-41B6-B8CB-B5DD20C51AF0}"/>
              </a:ext>
            </a:extLst>
          </p:cNvPr>
          <p:cNvSpPr>
            <a:spLocks noGrp="1"/>
          </p:cNvSpPr>
          <p:nvPr>
            <p:ph type="sldNum" sz="quarter" idx="12"/>
          </p:nvPr>
        </p:nvSpPr>
        <p:spPr/>
        <p:txBody>
          <a:bodyPr/>
          <a:lstStyle/>
          <a:p>
            <a:fld id="{67391ED0-1D1A-6249-97C0-1521B31F7D8B}" type="slidenum">
              <a:rPr kumimoji="1" lang="ja-JP" altLang="en-US" smtClean="0"/>
              <a:t>22</a:t>
            </a:fld>
            <a:endParaRPr kumimoji="1" lang="ja-JP" altLang="en-US"/>
          </a:p>
        </p:txBody>
      </p:sp>
      <p:pic>
        <p:nvPicPr>
          <p:cNvPr id="4" name="図 3">
            <a:extLst>
              <a:ext uri="{FF2B5EF4-FFF2-40B4-BE49-F238E27FC236}">
                <a16:creationId xmlns:a16="http://schemas.microsoft.com/office/drawing/2014/main" id="{020FE6CF-2125-CC7B-03EB-65877F2890B5}"/>
              </a:ext>
            </a:extLst>
          </p:cNvPr>
          <p:cNvPicPr>
            <a:picLocks noChangeAspect="1"/>
          </p:cNvPicPr>
          <p:nvPr/>
        </p:nvPicPr>
        <p:blipFill rotWithShape="1">
          <a:blip r:embed="rId5"/>
          <a:srcRect l="67044" b="50309"/>
          <a:stretch/>
        </p:blipFill>
        <p:spPr>
          <a:xfrm>
            <a:off x="4316845" y="5117554"/>
            <a:ext cx="963936" cy="1090049"/>
          </a:xfrm>
          <a:prstGeom prst="rect">
            <a:avLst/>
          </a:prstGeom>
        </p:spPr>
      </p:pic>
      <p:pic>
        <p:nvPicPr>
          <p:cNvPr id="8" name="図 7">
            <a:extLst>
              <a:ext uri="{FF2B5EF4-FFF2-40B4-BE49-F238E27FC236}">
                <a16:creationId xmlns:a16="http://schemas.microsoft.com/office/drawing/2014/main" id="{30DD6C56-7BDA-28F1-0D4E-468681AA0C71}"/>
              </a:ext>
            </a:extLst>
          </p:cNvPr>
          <p:cNvPicPr>
            <a:picLocks noChangeAspect="1"/>
          </p:cNvPicPr>
          <p:nvPr/>
        </p:nvPicPr>
        <p:blipFill rotWithShape="1">
          <a:blip r:embed="rId5"/>
          <a:srcRect l="67044" t="51913" b="3629"/>
          <a:stretch/>
        </p:blipFill>
        <p:spPr>
          <a:xfrm>
            <a:off x="6032178" y="5174958"/>
            <a:ext cx="963935" cy="975243"/>
          </a:xfrm>
          <a:prstGeom prst="rect">
            <a:avLst/>
          </a:prstGeom>
        </p:spPr>
      </p:pic>
      <p:pic>
        <p:nvPicPr>
          <p:cNvPr id="15" name="図 14">
            <a:extLst>
              <a:ext uri="{FF2B5EF4-FFF2-40B4-BE49-F238E27FC236}">
                <a16:creationId xmlns:a16="http://schemas.microsoft.com/office/drawing/2014/main" id="{A05D75B2-158F-76ED-77DE-14E4DC5FB74A}"/>
              </a:ext>
            </a:extLst>
          </p:cNvPr>
          <p:cNvPicPr>
            <a:picLocks noChangeAspect="1"/>
          </p:cNvPicPr>
          <p:nvPr/>
        </p:nvPicPr>
        <p:blipFill rotWithShape="1">
          <a:blip r:embed="rId5"/>
          <a:srcRect l="5182" t="14698" r="75011" b="51040"/>
          <a:stretch/>
        </p:blipFill>
        <p:spPr>
          <a:xfrm>
            <a:off x="2711205" y="5237992"/>
            <a:ext cx="747340" cy="969611"/>
          </a:xfrm>
          <a:prstGeom prst="rect">
            <a:avLst/>
          </a:prstGeom>
        </p:spPr>
      </p:pic>
      <p:sp>
        <p:nvSpPr>
          <p:cNvPr id="17" name="テキスト ボックス 16">
            <a:extLst>
              <a:ext uri="{FF2B5EF4-FFF2-40B4-BE49-F238E27FC236}">
                <a16:creationId xmlns:a16="http://schemas.microsoft.com/office/drawing/2014/main" id="{39C1A8A3-B189-A7A2-DE54-66FB5B20DAA1}"/>
              </a:ext>
            </a:extLst>
          </p:cNvPr>
          <p:cNvSpPr txBox="1"/>
          <p:nvPr/>
        </p:nvSpPr>
        <p:spPr>
          <a:xfrm>
            <a:off x="6263860" y="2612626"/>
            <a:ext cx="879225" cy="1015663"/>
          </a:xfrm>
          <a:prstGeom prst="rect">
            <a:avLst/>
          </a:prstGeom>
          <a:noFill/>
        </p:spPr>
        <p:txBody>
          <a:bodyPr wrap="square" rtlCol="0">
            <a:spAutoFit/>
          </a:bodyPr>
          <a:lstStyle/>
          <a:p>
            <a:r>
              <a:rPr lang="ja-JP" altLang="en-US" sz="6000" dirty="0"/>
              <a:t>？</a:t>
            </a:r>
            <a:endParaRPr lang="en-US" altLang="ja-JP" sz="6000" dirty="0"/>
          </a:p>
        </p:txBody>
      </p:sp>
      <p:pic>
        <p:nvPicPr>
          <p:cNvPr id="33" name="図 32">
            <a:extLst>
              <a:ext uri="{FF2B5EF4-FFF2-40B4-BE49-F238E27FC236}">
                <a16:creationId xmlns:a16="http://schemas.microsoft.com/office/drawing/2014/main" id="{4CB11C11-7F7B-A1D5-9374-A6DFBB566F67}"/>
              </a:ext>
            </a:extLst>
          </p:cNvPr>
          <p:cNvPicPr>
            <a:picLocks noChangeAspect="1"/>
          </p:cNvPicPr>
          <p:nvPr/>
        </p:nvPicPr>
        <p:blipFill rotWithShape="1">
          <a:blip r:embed="rId5"/>
          <a:srcRect l="67044" b="50309"/>
          <a:stretch/>
        </p:blipFill>
        <p:spPr>
          <a:xfrm>
            <a:off x="4854907" y="3482511"/>
            <a:ext cx="963936" cy="1090049"/>
          </a:xfrm>
          <a:prstGeom prst="rect">
            <a:avLst/>
          </a:prstGeom>
        </p:spPr>
      </p:pic>
      <p:pic>
        <p:nvPicPr>
          <p:cNvPr id="38" name="図 37">
            <a:extLst>
              <a:ext uri="{FF2B5EF4-FFF2-40B4-BE49-F238E27FC236}">
                <a16:creationId xmlns:a16="http://schemas.microsoft.com/office/drawing/2014/main" id="{2162C3A1-F2E8-00FC-DE2D-8D9F457D89A8}"/>
              </a:ext>
            </a:extLst>
          </p:cNvPr>
          <p:cNvPicPr>
            <a:picLocks noChangeAspect="1"/>
          </p:cNvPicPr>
          <p:nvPr/>
        </p:nvPicPr>
        <p:blipFill rotWithShape="1">
          <a:blip r:embed="rId5"/>
          <a:srcRect l="5182" t="14698" r="75011" b="51040"/>
          <a:stretch/>
        </p:blipFill>
        <p:spPr>
          <a:xfrm>
            <a:off x="7796384" y="2674589"/>
            <a:ext cx="747340" cy="969611"/>
          </a:xfrm>
          <a:prstGeom prst="rect">
            <a:avLst/>
          </a:prstGeom>
        </p:spPr>
      </p:pic>
      <p:pic>
        <p:nvPicPr>
          <p:cNvPr id="46" name="図 45">
            <a:extLst>
              <a:ext uri="{FF2B5EF4-FFF2-40B4-BE49-F238E27FC236}">
                <a16:creationId xmlns:a16="http://schemas.microsoft.com/office/drawing/2014/main" id="{0350515A-7FDD-2681-F783-CC031B5DE1A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7035664" y="1603979"/>
            <a:ext cx="656837" cy="656837"/>
          </a:xfrm>
          <a:prstGeom prst="rect">
            <a:avLst/>
          </a:prstGeom>
        </p:spPr>
      </p:pic>
      <p:pic>
        <p:nvPicPr>
          <p:cNvPr id="48" name="図 47">
            <a:extLst>
              <a:ext uri="{FF2B5EF4-FFF2-40B4-BE49-F238E27FC236}">
                <a16:creationId xmlns:a16="http://schemas.microsoft.com/office/drawing/2014/main" id="{7315E78D-FC1D-97FC-9B0F-5892F508000B}"/>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7659213" y="1591105"/>
            <a:ext cx="656837" cy="656837"/>
          </a:xfrm>
          <a:prstGeom prst="rect">
            <a:avLst/>
          </a:prstGeom>
        </p:spPr>
      </p:pic>
      <p:pic>
        <p:nvPicPr>
          <p:cNvPr id="50" name="図 49">
            <a:extLst>
              <a:ext uri="{FF2B5EF4-FFF2-40B4-BE49-F238E27FC236}">
                <a16:creationId xmlns:a16="http://schemas.microsoft.com/office/drawing/2014/main" id="{42707C56-ECF5-8059-86A6-93B13F363036}"/>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8266927" y="1581733"/>
            <a:ext cx="656837" cy="656837"/>
          </a:xfrm>
          <a:prstGeom prst="rect">
            <a:avLst/>
          </a:prstGeom>
        </p:spPr>
      </p:pic>
      <p:pic>
        <p:nvPicPr>
          <p:cNvPr id="53" name="図 52">
            <a:extLst>
              <a:ext uri="{FF2B5EF4-FFF2-40B4-BE49-F238E27FC236}">
                <a16:creationId xmlns:a16="http://schemas.microsoft.com/office/drawing/2014/main" id="{84489FD9-17AE-1C3B-E1BC-1547269F2832}"/>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8896544" y="1591104"/>
            <a:ext cx="656837" cy="656837"/>
          </a:xfrm>
          <a:prstGeom prst="rect">
            <a:avLst/>
          </a:prstGeom>
        </p:spPr>
      </p:pic>
    </p:spTree>
    <p:extLst>
      <p:ext uri="{BB962C8B-B14F-4D97-AF65-F5344CB8AC3E}">
        <p14:creationId xmlns:p14="http://schemas.microsoft.com/office/powerpoint/2010/main" val="712053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23</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1.</a:t>
            </a:r>
            <a:r>
              <a:rPr lang="ja-JP" altLang="en-US" sz="1292"/>
              <a:t> 鉛筆が、机の上の鉛筆立てに立っている他に、引き出しの中に二本あるそうです。全部で何本ありますか。その数だけ、サイコロの目が１のお部屋に丸を描きましょう。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285352"/>
          </a:xfrm>
          <a:prstGeom prst="rect">
            <a:avLst/>
          </a:prstGeom>
          <a:noFill/>
        </p:spPr>
        <p:txBody>
          <a:bodyPr wrap="square" rtlCol="0">
            <a:spAutoFit/>
          </a:bodyPr>
          <a:lstStyle/>
          <a:p>
            <a:r>
              <a:rPr lang="en-US" altLang="ja-JP" sz="1292" dirty="0"/>
              <a:t>2.</a:t>
            </a:r>
            <a:r>
              <a:rPr lang="ja-JP" altLang="en-US" sz="1292"/>
              <a:t>押入れには、床の上に転がっているボールの半分の数のボールが入っています。床の上と、押入れのボールの数を合わせると全部でいくつになりますか。その数だけ、サイコロの目が２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086516"/>
          </a:xfrm>
          <a:prstGeom prst="rect">
            <a:avLst/>
          </a:prstGeom>
          <a:noFill/>
        </p:spPr>
        <p:txBody>
          <a:bodyPr wrap="square" rtlCol="0">
            <a:spAutoFit/>
          </a:bodyPr>
          <a:lstStyle/>
          <a:p>
            <a:r>
              <a:rPr lang="en-US" altLang="ja-JP" sz="1292" dirty="0"/>
              <a:t>3.</a:t>
            </a:r>
            <a:r>
              <a:rPr lang="ja-JP" altLang="en-US" sz="1292"/>
              <a:t>タンスの引き出しの上半分には、それぞれスカートが二枚ずつ入っています。スカートは全部で何枚ですか。その数だけ、サイコロの目が３のお部屋に丸を描きましょう。 </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3"/>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4"/>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5"/>
          <a:stretch>
            <a:fillRect/>
          </a:stretch>
        </p:blipFill>
        <p:spPr>
          <a:xfrm>
            <a:off x="5538190" y="5995894"/>
            <a:ext cx="229816" cy="229816"/>
          </a:xfrm>
          <a:prstGeom prst="rect">
            <a:avLst/>
          </a:prstGeom>
        </p:spPr>
      </p:pic>
      <p:pic>
        <p:nvPicPr>
          <p:cNvPr id="19" name="図 18">
            <a:extLst>
              <a:ext uri="{FF2B5EF4-FFF2-40B4-BE49-F238E27FC236}">
                <a16:creationId xmlns:a16="http://schemas.microsoft.com/office/drawing/2014/main" id="{70B3DF90-6188-2349-9E31-941930B26FCB}"/>
              </a:ext>
            </a:extLst>
          </p:cNvPr>
          <p:cNvPicPr>
            <a:picLocks noChangeAspect="1"/>
          </p:cNvPicPr>
          <p:nvPr/>
        </p:nvPicPr>
        <p:blipFill>
          <a:blip r:embed="rId6"/>
          <a:stretch>
            <a:fillRect/>
          </a:stretch>
        </p:blipFill>
        <p:spPr>
          <a:xfrm>
            <a:off x="3439553" y="164466"/>
            <a:ext cx="6299045" cy="4006940"/>
          </a:xfrm>
          <a:prstGeom prst="rect">
            <a:avLst/>
          </a:prstGeom>
        </p:spPr>
      </p:pic>
    </p:spTree>
    <p:extLst>
      <p:ext uri="{BB962C8B-B14F-4D97-AF65-F5344CB8AC3E}">
        <p14:creationId xmlns:p14="http://schemas.microsoft.com/office/powerpoint/2010/main" val="3527363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24</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285352"/>
          </a:xfrm>
          <a:prstGeom prst="rect">
            <a:avLst/>
          </a:prstGeom>
          <a:noFill/>
        </p:spPr>
        <p:txBody>
          <a:bodyPr wrap="square" rtlCol="0">
            <a:spAutoFit/>
          </a:bodyPr>
          <a:lstStyle/>
          <a:p>
            <a:r>
              <a:rPr lang="en-US" altLang="ja-JP" sz="1292" dirty="0"/>
              <a:t>4.</a:t>
            </a:r>
            <a:r>
              <a:rPr lang="ja-JP" altLang="en-US" sz="1292"/>
              <a:t> 壁かけの本棚にある本を、床の上にある箱の中に、一箱に一冊ずつしまっていきます。しまいきれずに余る本は何冊ですか。その数だけ、サイコロの目が４のお部屋に丸を描きましょう。 </a:t>
            </a:r>
            <a:endParaRPr lang="en-US" altLang="ja-JP" sz="1292" dirty="0"/>
          </a:p>
          <a:p>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086516"/>
          </a:xfrm>
          <a:prstGeom prst="rect">
            <a:avLst/>
          </a:prstGeom>
          <a:noFill/>
        </p:spPr>
        <p:txBody>
          <a:bodyPr wrap="square" rtlCol="0">
            <a:spAutoFit/>
          </a:bodyPr>
          <a:lstStyle/>
          <a:p>
            <a:r>
              <a:rPr lang="en-US" altLang="ja-JP" sz="1292" dirty="0"/>
              <a:t>5.</a:t>
            </a:r>
            <a:r>
              <a:rPr lang="ja-JP" altLang="en-US" sz="1292"/>
              <a:t> クマのぬいぐるみが、今見えている他にもう１つ押し入れにあります。全部のクマの、耳と鼻の数を合わせると、幾つになりますか。その数だけ、サイコロの目が５のお部屋に丸を描きましょう。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285352"/>
          </a:xfrm>
          <a:prstGeom prst="rect">
            <a:avLst/>
          </a:prstGeom>
          <a:noFill/>
        </p:spPr>
        <p:txBody>
          <a:bodyPr wrap="square" rtlCol="0">
            <a:spAutoFit/>
          </a:bodyPr>
          <a:lstStyle/>
          <a:p>
            <a:r>
              <a:rPr lang="en-US" altLang="ja-JP" sz="1292" dirty="0"/>
              <a:t>6. </a:t>
            </a:r>
            <a:r>
              <a:rPr lang="ja-JP" altLang="en-US" sz="1292"/>
              <a:t>タンスの前の鞄には、片方に折り紙が二枚入っていて、もう片方にはそれよりも三枚多い数が入っています。両方の鞄の折り紙の数を合わせると、全部で何枚になります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3"/>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4"/>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5"/>
          <a:stretch>
            <a:fillRect/>
          </a:stretch>
        </p:blipFill>
        <p:spPr>
          <a:xfrm>
            <a:off x="5550670" y="5994647"/>
            <a:ext cx="232309" cy="232309"/>
          </a:xfrm>
          <a:prstGeom prst="rect">
            <a:avLst/>
          </a:prstGeom>
        </p:spPr>
      </p:pic>
      <p:pic>
        <p:nvPicPr>
          <p:cNvPr id="19" name="図 18">
            <a:extLst>
              <a:ext uri="{FF2B5EF4-FFF2-40B4-BE49-F238E27FC236}">
                <a16:creationId xmlns:a16="http://schemas.microsoft.com/office/drawing/2014/main" id="{418E25B6-F056-DF4B-9A8C-CB46E7576879}"/>
              </a:ext>
            </a:extLst>
          </p:cNvPr>
          <p:cNvPicPr>
            <a:picLocks noChangeAspect="1"/>
          </p:cNvPicPr>
          <p:nvPr/>
        </p:nvPicPr>
        <p:blipFill>
          <a:blip r:embed="rId6"/>
          <a:stretch>
            <a:fillRect/>
          </a:stretch>
        </p:blipFill>
        <p:spPr>
          <a:xfrm>
            <a:off x="3439553" y="164466"/>
            <a:ext cx="6299045" cy="4006940"/>
          </a:xfrm>
          <a:prstGeom prst="rect">
            <a:avLst/>
          </a:prstGeom>
        </p:spPr>
      </p:pic>
    </p:spTree>
    <p:extLst>
      <p:ext uri="{BB962C8B-B14F-4D97-AF65-F5344CB8AC3E}">
        <p14:creationId xmlns:p14="http://schemas.microsoft.com/office/powerpoint/2010/main" val="2040948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25</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1.</a:t>
            </a:r>
            <a:r>
              <a:rPr lang="ja-JP" altLang="en-US" sz="1292"/>
              <a:t>砂場にあるバケツのうち、四つは女の子のもので、残りは男の子のものです。男の子のバケツはいくつですか。その数だけ、サイコロの目が１のお部屋に丸を描きましょう。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086516"/>
          </a:xfrm>
          <a:prstGeom prst="rect">
            <a:avLst/>
          </a:prstGeom>
          <a:noFill/>
        </p:spPr>
        <p:txBody>
          <a:bodyPr wrap="square" rtlCol="0">
            <a:spAutoFit/>
          </a:bodyPr>
          <a:lstStyle/>
          <a:p>
            <a:r>
              <a:rPr lang="en-US" altLang="ja-JP" sz="1292" dirty="0"/>
              <a:t>2.</a:t>
            </a:r>
            <a:r>
              <a:rPr lang="ja-JP" altLang="en-US" sz="1292"/>
              <a:t>花壇のチューリップは、半分が黄色で、残りの半分は、赤と白が同じ数ずつあるそうです。白いチューリップは何本ですか。その数だけ、サイコロの目が２のお部屋に丸を描きましょう。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086516"/>
          </a:xfrm>
          <a:prstGeom prst="rect">
            <a:avLst/>
          </a:prstGeom>
          <a:noFill/>
        </p:spPr>
        <p:txBody>
          <a:bodyPr wrap="square" rtlCol="0">
            <a:spAutoFit/>
          </a:bodyPr>
          <a:lstStyle/>
          <a:p>
            <a:r>
              <a:rPr lang="en-US" altLang="ja-JP" sz="1292" dirty="0"/>
              <a:t>3.</a:t>
            </a:r>
            <a:r>
              <a:rPr lang="ja-JP" altLang="en-US" sz="1292"/>
              <a:t>お父さんが持っていた飴玉八つを、ブランコに乗っている子どもたちに同じ数ずつ分けてあげました。一人いくつもらえましたか。その数だけ、サイコロの目が３のお部屋に丸を描きましょう。 </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3"/>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4"/>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5"/>
          <a:stretch>
            <a:fillRect/>
          </a:stretch>
        </p:blipFill>
        <p:spPr>
          <a:xfrm>
            <a:off x="5538190" y="5995894"/>
            <a:ext cx="229816" cy="229816"/>
          </a:xfrm>
          <a:prstGeom prst="rect">
            <a:avLst/>
          </a:prstGeom>
        </p:spPr>
      </p:pic>
      <p:pic>
        <p:nvPicPr>
          <p:cNvPr id="37" name="図 36">
            <a:extLst>
              <a:ext uri="{FF2B5EF4-FFF2-40B4-BE49-F238E27FC236}">
                <a16:creationId xmlns:a16="http://schemas.microsoft.com/office/drawing/2014/main" id="{5F84C00F-6BD9-A043-B1B8-CDE5385F0A9A}"/>
              </a:ext>
            </a:extLst>
          </p:cNvPr>
          <p:cNvPicPr>
            <a:picLocks noChangeAspect="1"/>
          </p:cNvPicPr>
          <p:nvPr/>
        </p:nvPicPr>
        <p:blipFill>
          <a:blip r:embed="rId6"/>
          <a:stretch>
            <a:fillRect/>
          </a:stretch>
        </p:blipFill>
        <p:spPr>
          <a:xfrm>
            <a:off x="3415458" y="251932"/>
            <a:ext cx="6357858" cy="3913718"/>
          </a:xfrm>
          <a:prstGeom prst="rect">
            <a:avLst/>
          </a:prstGeom>
        </p:spPr>
      </p:pic>
    </p:spTree>
    <p:extLst>
      <p:ext uri="{BB962C8B-B14F-4D97-AF65-F5344CB8AC3E}">
        <p14:creationId xmlns:p14="http://schemas.microsoft.com/office/powerpoint/2010/main" val="3037457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26</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4.</a:t>
            </a:r>
            <a:r>
              <a:rPr lang="ja-JP" altLang="en-US" sz="1292"/>
              <a:t> 鳥が十羽飛んできて、二羽ずつ木にとまりました。鳥がとまらなかった木は何本ありますか。その数だけ、サイコロの目が４のお部屋に丸を描きましょう。 </a:t>
            </a:r>
            <a:endParaRPr lang="en-US" altLang="ja-JP" sz="1292" dirty="0"/>
          </a:p>
          <a:p>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683025"/>
          </a:xfrm>
          <a:prstGeom prst="rect">
            <a:avLst/>
          </a:prstGeom>
          <a:noFill/>
        </p:spPr>
        <p:txBody>
          <a:bodyPr wrap="square" rtlCol="0">
            <a:spAutoFit/>
          </a:bodyPr>
          <a:lstStyle/>
          <a:p>
            <a:r>
              <a:rPr lang="en-US" altLang="ja-JP" sz="1292" dirty="0"/>
              <a:t>5.</a:t>
            </a:r>
            <a:r>
              <a:rPr lang="ja-JP" altLang="en-US" sz="1292"/>
              <a:t> 今、滑り台の上で遊んでいる子どもがみんなジャングルジムに移りました。そして、もともとジャングルジムで遊んでいた子どものうち一人が砂場へ移りました。すると、ジャングルジムで遊んでいる子どもは何人になりますか。その数だけ、サイコロの目が５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683025"/>
          </a:xfrm>
          <a:prstGeom prst="rect">
            <a:avLst/>
          </a:prstGeom>
          <a:noFill/>
        </p:spPr>
        <p:txBody>
          <a:bodyPr wrap="square" rtlCol="0">
            <a:spAutoFit/>
          </a:bodyPr>
          <a:lstStyle/>
          <a:p>
            <a:r>
              <a:rPr lang="en-US" altLang="ja-JP" sz="1292" dirty="0"/>
              <a:t>6. </a:t>
            </a:r>
            <a:r>
              <a:rPr lang="ja-JP" altLang="en-US" sz="1292"/>
              <a:t>砂場にあるシャベルは、もともと大人三人が三本ずつ持ってきたものです。ところが、一人の子どもが間違えて何本かを持って帰ってしまったので、今は残りのシャベルだけで遊んでいます。間違えて持って帰ったのは何本でしょう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3"/>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4"/>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5"/>
          <a:stretch>
            <a:fillRect/>
          </a:stretch>
        </p:blipFill>
        <p:spPr>
          <a:xfrm>
            <a:off x="5550670" y="5994647"/>
            <a:ext cx="232309" cy="232309"/>
          </a:xfrm>
          <a:prstGeom prst="rect">
            <a:avLst/>
          </a:prstGeom>
        </p:spPr>
      </p:pic>
      <p:pic>
        <p:nvPicPr>
          <p:cNvPr id="38" name="図 37">
            <a:extLst>
              <a:ext uri="{FF2B5EF4-FFF2-40B4-BE49-F238E27FC236}">
                <a16:creationId xmlns:a16="http://schemas.microsoft.com/office/drawing/2014/main" id="{0C2A9C18-148B-E44D-94F7-BA845FA71BA9}"/>
              </a:ext>
            </a:extLst>
          </p:cNvPr>
          <p:cNvPicPr>
            <a:picLocks noChangeAspect="1"/>
          </p:cNvPicPr>
          <p:nvPr/>
        </p:nvPicPr>
        <p:blipFill>
          <a:blip r:embed="rId6"/>
          <a:stretch>
            <a:fillRect/>
          </a:stretch>
        </p:blipFill>
        <p:spPr>
          <a:xfrm>
            <a:off x="3415458" y="251932"/>
            <a:ext cx="6357858" cy="3913718"/>
          </a:xfrm>
          <a:prstGeom prst="rect">
            <a:avLst/>
          </a:prstGeom>
        </p:spPr>
      </p:pic>
    </p:spTree>
    <p:extLst>
      <p:ext uri="{BB962C8B-B14F-4D97-AF65-F5344CB8AC3E}">
        <p14:creationId xmlns:p14="http://schemas.microsoft.com/office/powerpoint/2010/main" val="95329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27</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887679"/>
          </a:xfrm>
          <a:prstGeom prst="rect">
            <a:avLst/>
          </a:prstGeom>
          <a:noFill/>
        </p:spPr>
        <p:txBody>
          <a:bodyPr wrap="square" rtlCol="0">
            <a:spAutoFit/>
          </a:bodyPr>
          <a:lstStyle/>
          <a:p>
            <a:r>
              <a:rPr lang="en-US" altLang="ja-JP" sz="1292" dirty="0"/>
              <a:t>1.</a:t>
            </a:r>
            <a:r>
              <a:rPr lang="ja-JP" altLang="en-US" sz="1292"/>
              <a:t> リスが一匹に一つずつ、木の実を食べます。木の実はいくつ余りますか。その数だけ、サイコロの目が１のお部屋に丸を描きましょう。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086516"/>
          </a:xfrm>
          <a:prstGeom prst="rect">
            <a:avLst/>
          </a:prstGeom>
          <a:noFill/>
        </p:spPr>
        <p:txBody>
          <a:bodyPr wrap="square" rtlCol="0">
            <a:spAutoFit/>
          </a:bodyPr>
          <a:lstStyle/>
          <a:p>
            <a:r>
              <a:rPr lang="en-US" altLang="ja-JP" sz="1292" dirty="0"/>
              <a:t>2.</a:t>
            </a:r>
            <a:r>
              <a:rPr lang="ja-JP" altLang="en-US" sz="1292"/>
              <a:t>手前のお花は、半分が赤色で、残りの半分は、黄色と青が同じ数ずつあるそうです。青いお花は何本ですか。その数だけ、サイコロの目が２のお部屋に丸を描きましょう。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683025"/>
          </a:xfrm>
          <a:prstGeom prst="rect">
            <a:avLst/>
          </a:prstGeom>
          <a:noFill/>
        </p:spPr>
        <p:txBody>
          <a:bodyPr wrap="square" rtlCol="0">
            <a:spAutoFit/>
          </a:bodyPr>
          <a:lstStyle/>
          <a:p>
            <a:r>
              <a:rPr lang="en-US" altLang="ja-JP" sz="1292" dirty="0"/>
              <a:t>3.</a:t>
            </a:r>
            <a:r>
              <a:rPr lang="ja-JP" altLang="en-US" sz="1292"/>
              <a:t>狐の兄弟たちがお友達の森を目指して出かけました。行き先には、二匹のお友達が待っています。着いたら、追いかける側と逃げる側でちょうど半分ずつに分かれて鬼ごっこをしようと思います。逃げるのは何匹になるでしょうか。その数だけ、サイコロの目が３のお部屋に丸を描きましょう。 </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3"/>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4"/>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5"/>
          <a:stretch>
            <a:fillRect/>
          </a:stretch>
        </p:blipFill>
        <p:spPr>
          <a:xfrm>
            <a:off x="5538190" y="5995894"/>
            <a:ext cx="229816" cy="229816"/>
          </a:xfrm>
          <a:prstGeom prst="rect">
            <a:avLst/>
          </a:prstGeom>
        </p:spPr>
      </p:pic>
      <p:pic>
        <p:nvPicPr>
          <p:cNvPr id="27" name="図 26">
            <a:extLst>
              <a:ext uri="{FF2B5EF4-FFF2-40B4-BE49-F238E27FC236}">
                <a16:creationId xmlns:a16="http://schemas.microsoft.com/office/drawing/2014/main" id="{6E5643DC-CB27-204A-BD1C-C50406DAAC45}"/>
              </a:ext>
            </a:extLst>
          </p:cNvPr>
          <p:cNvPicPr>
            <a:picLocks noChangeAspect="1"/>
          </p:cNvPicPr>
          <p:nvPr/>
        </p:nvPicPr>
        <p:blipFill>
          <a:blip r:embed="rId6">
            <a:extLst>
              <a:ext uri="{BEBA8EAE-BF5A-486C-A8C5-ECC9F3942E4B}">
                <a14:imgProps xmlns:a14="http://schemas.microsoft.com/office/drawing/2010/main">
                  <a14:imgLayer>
                    <a14:imgEffect>
                      <a14:brightnessContrast bright="25000"/>
                    </a14:imgEffect>
                  </a14:imgLayer>
                </a14:imgProps>
              </a:ext>
            </a:extLst>
          </a:blip>
          <a:stretch>
            <a:fillRect/>
          </a:stretch>
        </p:blipFill>
        <p:spPr>
          <a:xfrm>
            <a:off x="3682041" y="217732"/>
            <a:ext cx="5944261" cy="4306414"/>
          </a:xfrm>
          <a:prstGeom prst="rect">
            <a:avLst/>
          </a:prstGeom>
        </p:spPr>
      </p:pic>
    </p:spTree>
    <p:extLst>
      <p:ext uri="{BB962C8B-B14F-4D97-AF65-F5344CB8AC3E}">
        <p14:creationId xmlns:p14="http://schemas.microsoft.com/office/powerpoint/2010/main" val="2358129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28</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285352"/>
          </a:xfrm>
          <a:prstGeom prst="rect">
            <a:avLst/>
          </a:prstGeom>
          <a:noFill/>
        </p:spPr>
        <p:txBody>
          <a:bodyPr wrap="square" rtlCol="0">
            <a:spAutoFit/>
          </a:bodyPr>
          <a:lstStyle/>
          <a:p>
            <a:r>
              <a:rPr lang="en-US" altLang="ja-JP" sz="1292" dirty="0"/>
              <a:t>4.</a:t>
            </a:r>
            <a:r>
              <a:rPr lang="ja-JP" altLang="en-US" sz="1292"/>
              <a:t> 子どもたちがみんな３本ずつ人参を持っています。その人参を、ウサギ一匹に一本ずつあげると、人参は何本余りますか。その数だけ、サイコロの目が４のお部屋に丸を描きましょう。 </a:t>
            </a:r>
            <a:endParaRPr lang="en-US" altLang="ja-JP" sz="1292" dirty="0"/>
          </a:p>
          <a:p>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484189"/>
          </a:xfrm>
          <a:prstGeom prst="rect">
            <a:avLst/>
          </a:prstGeom>
          <a:noFill/>
        </p:spPr>
        <p:txBody>
          <a:bodyPr wrap="square" rtlCol="0">
            <a:spAutoFit/>
          </a:bodyPr>
          <a:lstStyle/>
          <a:p>
            <a:r>
              <a:rPr lang="en-US" altLang="ja-JP" sz="1292" dirty="0"/>
              <a:t>5.</a:t>
            </a:r>
            <a:r>
              <a:rPr lang="ja-JP" altLang="en-US" sz="1292"/>
              <a:t> 川で流れている木と岩の上にいる小鳥のうち半分が飛んでいきました。その後で、もともといた数と同じ数だけの小鳥がまた飛んできました。小鳥は全部で何羽になりましたか。その数だけ、サイコロの目が５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285352"/>
          </a:xfrm>
          <a:prstGeom prst="rect">
            <a:avLst/>
          </a:prstGeom>
          <a:noFill/>
        </p:spPr>
        <p:txBody>
          <a:bodyPr wrap="square" rtlCol="0">
            <a:spAutoFit/>
          </a:bodyPr>
          <a:lstStyle/>
          <a:p>
            <a:r>
              <a:rPr lang="en-US" altLang="ja-JP" sz="1292" dirty="0"/>
              <a:t>6. </a:t>
            </a:r>
            <a:r>
              <a:rPr lang="ja-JP" altLang="en-US" sz="1292"/>
              <a:t>きのこが、昨日は一昨日より２本多く生えて、今日は昨日よりもさらに２本多く生えたので、今の数になっているそうです。今日は何本生えたのでしょう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3"/>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4"/>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5"/>
          <a:stretch>
            <a:fillRect/>
          </a:stretch>
        </p:blipFill>
        <p:spPr>
          <a:xfrm>
            <a:off x="5550670" y="5994647"/>
            <a:ext cx="232309" cy="232309"/>
          </a:xfrm>
          <a:prstGeom prst="rect">
            <a:avLst/>
          </a:prstGeom>
        </p:spPr>
      </p:pic>
      <p:pic>
        <p:nvPicPr>
          <p:cNvPr id="28" name="図 27">
            <a:extLst>
              <a:ext uri="{FF2B5EF4-FFF2-40B4-BE49-F238E27FC236}">
                <a16:creationId xmlns:a16="http://schemas.microsoft.com/office/drawing/2014/main" id="{9082936D-8300-104E-A947-27DC715289FE}"/>
              </a:ext>
            </a:extLst>
          </p:cNvPr>
          <p:cNvPicPr>
            <a:picLocks noChangeAspect="1"/>
          </p:cNvPicPr>
          <p:nvPr/>
        </p:nvPicPr>
        <p:blipFill>
          <a:blip r:embed="rId6">
            <a:extLst>
              <a:ext uri="{BEBA8EAE-BF5A-486C-A8C5-ECC9F3942E4B}">
                <a14:imgProps xmlns:a14="http://schemas.microsoft.com/office/drawing/2010/main">
                  <a14:imgLayer>
                    <a14:imgEffect>
                      <a14:brightnessContrast bright="25000"/>
                    </a14:imgEffect>
                  </a14:imgLayer>
                </a14:imgProps>
              </a:ext>
            </a:extLst>
          </a:blip>
          <a:stretch>
            <a:fillRect/>
          </a:stretch>
        </p:blipFill>
        <p:spPr>
          <a:xfrm>
            <a:off x="3682041" y="217732"/>
            <a:ext cx="5944261" cy="4306414"/>
          </a:xfrm>
          <a:prstGeom prst="rect">
            <a:avLst/>
          </a:prstGeom>
        </p:spPr>
      </p:pic>
    </p:spTree>
    <p:extLst>
      <p:ext uri="{BB962C8B-B14F-4D97-AF65-F5344CB8AC3E}">
        <p14:creationId xmlns:p14="http://schemas.microsoft.com/office/powerpoint/2010/main" val="117248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1" y="106829"/>
            <a:ext cx="9690847" cy="523220"/>
          </a:xfrm>
          <a:prstGeom prst="rect">
            <a:avLst/>
          </a:prstGeom>
          <a:noFill/>
        </p:spPr>
        <p:txBody>
          <a:bodyPr wrap="square" rtlCol="0">
            <a:spAutoFit/>
          </a:bodyPr>
          <a:lstStyle/>
          <a:p>
            <a:r>
              <a:rPr lang="ja-JP" altLang="en-US" sz="1400"/>
              <a:t>筆箱の中には、外に出ている鉛筆より二本少ない数の鉛筆が入っています。筆箱には、何本の鉛筆が入っていますか。その数だけ丸を描きましょう。</a:t>
            </a:r>
            <a:endParaRPr lang="ja-JP" altLang="en-US"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673594"/>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673594"/>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0F8A1DA5-1CC7-4747-851B-3A1FA9C0DF3A}"/>
              </a:ext>
            </a:extLst>
          </p:cNvPr>
          <p:cNvPicPr>
            <a:picLocks noChangeAspect="1"/>
          </p:cNvPicPr>
          <p:nvPr/>
        </p:nvPicPr>
        <p:blipFill>
          <a:blip r:embed="rId3">
            <a:grayscl/>
          </a:blip>
          <a:stretch>
            <a:fillRect/>
          </a:stretch>
        </p:blipFill>
        <p:spPr>
          <a:xfrm>
            <a:off x="1459093" y="501912"/>
            <a:ext cx="2128138" cy="2128138"/>
          </a:xfrm>
          <a:prstGeom prst="rect">
            <a:avLst/>
          </a:prstGeom>
        </p:spPr>
      </p:pic>
      <p:pic>
        <p:nvPicPr>
          <p:cNvPr id="29" name="図 28">
            <a:extLst>
              <a:ext uri="{FF2B5EF4-FFF2-40B4-BE49-F238E27FC236}">
                <a16:creationId xmlns:a16="http://schemas.microsoft.com/office/drawing/2014/main" id="{24FAD60B-D92D-4948-8023-57501187B9CB}"/>
              </a:ext>
            </a:extLst>
          </p:cNvPr>
          <p:cNvPicPr>
            <a:picLocks noChangeAspect="1"/>
          </p:cNvPicPr>
          <p:nvPr/>
        </p:nvPicPr>
        <p:blipFill>
          <a:blip r:embed="rId3">
            <a:grayscl/>
          </a:blip>
          <a:stretch>
            <a:fillRect/>
          </a:stretch>
        </p:blipFill>
        <p:spPr>
          <a:xfrm>
            <a:off x="6011115" y="501912"/>
            <a:ext cx="2128138" cy="2128138"/>
          </a:xfrm>
          <a:prstGeom prst="rect">
            <a:avLst/>
          </a:prstGeom>
        </p:spPr>
      </p:pic>
      <p:pic>
        <p:nvPicPr>
          <p:cNvPr id="19" name="図 18" descr="筆記具, 文房具, ペン が含まれている画像&#10;&#10;自動的に生成された説明">
            <a:extLst>
              <a:ext uri="{FF2B5EF4-FFF2-40B4-BE49-F238E27FC236}">
                <a16:creationId xmlns:a16="http://schemas.microsoft.com/office/drawing/2014/main" id="{4922BF3B-948E-47A1-83C7-5083FAF2751D}"/>
              </a:ext>
            </a:extLst>
          </p:cNvPr>
          <p:cNvPicPr>
            <a:picLocks noChangeAspect="1"/>
          </p:cNvPicPr>
          <p:nvPr/>
        </p:nvPicPr>
        <p:blipFill>
          <a:blip r:embed="rId4">
            <a:grayscl/>
          </a:blip>
          <a:stretch>
            <a:fillRect/>
          </a:stretch>
        </p:blipFill>
        <p:spPr>
          <a:xfrm rot="1016040" flipH="1" flipV="1">
            <a:off x="1355192" y="2405840"/>
            <a:ext cx="1949240" cy="1949240"/>
          </a:xfrm>
          <a:prstGeom prst="rect">
            <a:avLst/>
          </a:prstGeom>
        </p:spPr>
      </p:pic>
      <p:pic>
        <p:nvPicPr>
          <p:cNvPr id="35" name="図 34" descr="筆記具, 文房具, ペン が含まれている画像&#10;&#10;自動的に生成された説明">
            <a:extLst>
              <a:ext uri="{FF2B5EF4-FFF2-40B4-BE49-F238E27FC236}">
                <a16:creationId xmlns:a16="http://schemas.microsoft.com/office/drawing/2014/main" id="{1CA47672-42C1-4AD0-9957-7851FA1EA9F8}"/>
              </a:ext>
            </a:extLst>
          </p:cNvPr>
          <p:cNvPicPr>
            <a:picLocks noChangeAspect="1"/>
          </p:cNvPicPr>
          <p:nvPr/>
        </p:nvPicPr>
        <p:blipFill>
          <a:blip r:embed="rId4">
            <a:grayscl/>
          </a:blip>
          <a:stretch>
            <a:fillRect/>
          </a:stretch>
        </p:blipFill>
        <p:spPr>
          <a:xfrm rot="1016040">
            <a:off x="386102" y="2599934"/>
            <a:ext cx="1949240" cy="1949240"/>
          </a:xfrm>
          <a:prstGeom prst="rect">
            <a:avLst/>
          </a:prstGeom>
        </p:spPr>
      </p:pic>
      <p:pic>
        <p:nvPicPr>
          <p:cNvPr id="36" name="図 35" descr="筆記具, 文房具, ペン が含まれている画像&#10;&#10;自動的に生成された説明">
            <a:extLst>
              <a:ext uri="{FF2B5EF4-FFF2-40B4-BE49-F238E27FC236}">
                <a16:creationId xmlns:a16="http://schemas.microsoft.com/office/drawing/2014/main" id="{710CD413-7D5F-4B30-9486-98E5D3014574}"/>
              </a:ext>
            </a:extLst>
          </p:cNvPr>
          <p:cNvPicPr>
            <a:picLocks noChangeAspect="1"/>
          </p:cNvPicPr>
          <p:nvPr/>
        </p:nvPicPr>
        <p:blipFill>
          <a:blip r:embed="rId4">
            <a:grayscl/>
          </a:blip>
          <a:stretch>
            <a:fillRect/>
          </a:stretch>
        </p:blipFill>
        <p:spPr>
          <a:xfrm rot="1016040">
            <a:off x="1653101" y="3079514"/>
            <a:ext cx="1949240" cy="1949240"/>
          </a:xfrm>
          <a:prstGeom prst="rect">
            <a:avLst/>
          </a:prstGeom>
        </p:spPr>
      </p:pic>
      <p:pic>
        <p:nvPicPr>
          <p:cNvPr id="38" name="図 37" descr="筆記具, 文房具, ペン が含まれている画像&#10;&#10;自動的に生成された説明">
            <a:extLst>
              <a:ext uri="{FF2B5EF4-FFF2-40B4-BE49-F238E27FC236}">
                <a16:creationId xmlns:a16="http://schemas.microsoft.com/office/drawing/2014/main" id="{23B3F888-AFBD-4CD6-9C72-0BE3FF1CAC9D}"/>
              </a:ext>
            </a:extLst>
          </p:cNvPr>
          <p:cNvPicPr>
            <a:picLocks noChangeAspect="1"/>
          </p:cNvPicPr>
          <p:nvPr/>
        </p:nvPicPr>
        <p:blipFill>
          <a:blip r:embed="rId4">
            <a:grayscl/>
          </a:blip>
          <a:stretch>
            <a:fillRect/>
          </a:stretch>
        </p:blipFill>
        <p:spPr>
          <a:xfrm rot="1016040" flipH="1" flipV="1">
            <a:off x="2540630" y="3079514"/>
            <a:ext cx="1949240" cy="1949240"/>
          </a:xfrm>
          <a:prstGeom prst="rect">
            <a:avLst/>
          </a:prstGeom>
        </p:spPr>
      </p:pic>
      <p:pic>
        <p:nvPicPr>
          <p:cNvPr id="39" name="図 38" descr="筆記具, 文房具, ペン が含まれている画像&#10;&#10;自動的に生成された説明">
            <a:extLst>
              <a:ext uri="{FF2B5EF4-FFF2-40B4-BE49-F238E27FC236}">
                <a16:creationId xmlns:a16="http://schemas.microsoft.com/office/drawing/2014/main" id="{A9F0C4DB-2970-4CA0-A016-D2F6ED46A6C7}"/>
              </a:ext>
            </a:extLst>
          </p:cNvPr>
          <p:cNvPicPr>
            <a:picLocks noChangeAspect="1"/>
          </p:cNvPicPr>
          <p:nvPr/>
        </p:nvPicPr>
        <p:blipFill>
          <a:blip r:embed="rId4">
            <a:grayscl/>
          </a:blip>
          <a:stretch>
            <a:fillRect/>
          </a:stretch>
        </p:blipFill>
        <p:spPr>
          <a:xfrm rot="1016040">
            <a:off x="4803667" y="2479858"/>
            <a:ext cx="1949240" cy="1949240"/>
          </a:xfrm>
          <a:prstGeom prst="rect">
            <a:avLst/>
          </a:prstGeom>
        </p:spPr>
      </p:pic>
      <p:pic>
        <p:nvPicPr>
          <p:cNvPr id="47" name="図 46" descr="筆記具, 文房具, ペン が含まれている画像&#10;&#10;自動的に生成された説明">
            <a:extLst>
              <a:ext uri="{FF2B5EF4-FFF2-40B4-BE49-F238E27FC236}">
                <a16:creationId xmlns:a16="http://schemas.microsoft.com/office/drawing/2014/main" id="{7FE8D74E-99C8-4CDA-B4F2-10D6AA7466E2}"/>
              </a:ext>
            </a:extLst>
          </p:cNvPr>
          <p:cNvPicPr>
            <a:picLocks noChangeAspect="1"/>
          </p:cNvPicPr>
          <p:nvPr/>
        </p:nvPicPr>
        <p:blipFill>
          <a:blip r:embed="rId4">
            <a:grayscl/>
          </a:blip>
          <a:stretch>
            <a:fillRect/>
          </a:stretch>
        </p:blipFill>
        <p:spPr>
          <a:xfrm rot="1016040">
            <a:off x="6978106" y="2261089"/>
            <a:ext cx="1949240" cy="1949240"/>
          </a:xfrm>
          <a:prstGeom prst="rect">
            <a:avLst/>
          </a:prstGeom>
        </p:spPr>
      </p:pic>
      <p:pic>
        <p:nvPicPr>
          <p:cNvPr id="48" name="図 47" descr="筆記具, 文房具, ペン が含まれている画像&#10;&#10;自動的に生成された説明">
            <a:extLst>
              <a:ext uri="{FF2B5EF4-FFF2-40B4-BE49-F238E27FC236}">
                <a16:creationId xmlns:a16="http://schemas.microsoft.com/office/drawing/2014/main" id="{6C00F6D1-292E-4C6B-9673-AD8C3ADF3128}"/>
              </a:ext>
            </a:extLst>
          </p:cNvPr>
          <p:cNvPicPr>
            <a:picLocks noChangeAspect="1"/>
          </p:cNvPicPr>
          <p:nvPr/>
        </p:nvPicPr>
        <p:blipFill>
          <a:blip r:embed="rId4">
            <a:grayscl/>
          </a:blip>
          <a:stretch>
            <a:fillRect/>
          </a:stretch>
        </p:blipFill>
        <p:spPr>
          <a:xfrm rot="1016040" flipH="1" flipV="1">
            <a:off x="7075680" y="3127659"/>
            <a:ext cx="1949240" cy="1949240"/>
          </a:xfrm>
          <a:prstGeom prst="rect">
            <a:avLst/>
          </a:prstGeom>
        </p:spPr>
      </p:pic>
      <p:pic>
        <p:nvPicPr>
          <p:cNvPr id="49" name="図 48" descr="筆記具, 文房具, ペン が含まれている画像&#10;&#10;自動的に生成された説明">
            <a:extLst>
              <a:ext uri="{FF2B5EF4-FFF2-40B4-BE49-F238E27FC236}">
                <a16:creationId xmlns:a16="http://schemas.microsoft.com/office/drawing/2014/main" id="{015A064F-B325-4912-B8DA-A3599200C1B6}"/>
              </a:ext>
            </a:extLst>
          </p:cNvPr>
          <p:cNvPicPr>
            <a:picLocks noChangeAspect="1"/>
          </p:cNvPicPr>
          <p:nvPr/>
        </p:nvPicPr>
        <p:blipFill>
          <a:blip r:embed="rId4">
            <a:grayscl/>
          </a:blip>
          <a:stretch>
            <a:fillRect/>
          </a:stretch>
        </p:blipFill>
        <p:spPr>
          <a:xfrm rot="1016040">
            <a:off x="5817864" y="2164173"/>
            <a:ext cx="1949240" cy="1949240"/>
          </a:xfrm>
          <a:prstGeom prst="rect">
            <a:avLst/>
          </a:prstGeom>
        </p:spPr>
      </p:pic>
      <p:pic>
        <p:nvPicPr>
          <p:cNvPr id="50" name="図 49" descr="筆記具, 文房具, ペン が含まれている画像&#10;&#10;自動的に生成された説明">
            <a:extLst>
              <a:ext uri="{FF2B5EF4-FFF2-40B4-BE49-F238E27FC236}">
                <a16:creationId xmlns:a16="http://schemas.microsoft.com/office/drawing/2014/main" id="{70F000FE-4B04-4D34-BF13-788E913C392A}"/>
              </a:ext>
            </a:extLst>
          </p:cNvPr>
          <p:cNvPicPr>
            <a:picLocks noChangeAspect="1"/>
          </p:cNvPicPr>
          <p:nvPr/>
        </p:nvPicPr>
        <p:blipFill>
          <a:blip r:embed="rId4">
            <a:grayscl/>
          </a:blip>
          <a:stretch>
            <a:fillRect/>
          </a:stretch>
        </p:blipFill>
        <p:spPr>
          <a:xfrm rot="1016040" flipH="1" flipV="1">
            <a:off x="5580629" y="3106785"/>
            <a:ext cx="1949240" cy="1949240"/>
          </a:xfrm>
          <a:prstGeom prst="rect">
            <a:avLst/>
          </a:prstGeom>
        </p:spPr>
      </p:pic>
      <p:sp>
        <p:nvSpPr>
          <p:cNvPr id="20" name="正方形/長方形 19">
            <a:extLst>
              <a:ext uri="{FF2B5EF4-FFF2-40B4-BE49-F238E27FC236}">
                <a16:creationId xmlns:a16="http://schemas.microsoft.com/office/drawing/2014/main" id="{703F0796-14FE-7842-B45E-9A65E36A8287}"/>
              </a:ext>
            </a:extLst>
          </p:cNvPr>
          <p:cNvSpPr/>
          <p:nvPr/>
        </p:nvSpPr>
        <p:spPr>
          <a:xfrm>
            <a:off x="492939"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a:extLst>
              <a:ext uri="{FF2B5EF4-FFF2-40B4-BE49-F238E27FC236}">
                <a16:creationId xmlns:a16="http://schemas.microsoft.com/office/drawing/2014/main" id="{FE3E8731-3456-0049-93ED-408605A37AEC}"/>
              </a:ext>
            </a:extLst>
          </p:cNvPr>
          <p:cNvSpPr/>
          <p:nvPr/>
        </p:nvSpPr>
        <p:spPr>
          <a:xfrm>
            <a:off x="5014835"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766B77F8-DAB6-49B7-A110-3DAD729282AB}"/>
              </a:ext>
            </a:extLst>
          </p:cNvPr>
          <p:cNvSpPr>
            <a:spLocks noGrp="1"/>
          </p:cNvSpPr>
          <p:nvPr>
            <p:ph type="sldNum" sz="quarter" idx="12"/>
          </p:nvPr>
        </p:nvSpPr>
        <p:spPr/>
        <p:txBody>
          <a:bodyPr/>
          <a:lstStyle/>
          <a:p>
            <a:fld id="{67391ED0-1D1A-6249-97C0-1521B31F7D8B}" type="slidenum">
              <a:rPr kumimoji="1" lang="ja-JP" altLang="en-US" smtClean="0"/>
              <a:t>2</a:t>
            </a:fld>
            <a:endParaRPr kumimoji="1" lang="ja-JP" altLang="en-US"/>
          </a:p>
        </p:txBody>
      </p:sp>
    </p:spTree>
    <p:extLst>
      <p:ext uri="{BB962C8B-B14F-4D97-AF65-F5344CB8AC3E}">
        <p14:creationId xmlns:p14="http://schemas.microsoft.com/office/powerpoint/2010/main" val="2794382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29</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1.</a:t>
            </a:r>
            <a:r>
              <a:rPr lang="ja-JP" altLang="en-US" sz="1292"/>
              <a:t> ここにいる人がちょうど半分ずつの人数に分かれてテントで寝ます。一つのテントには、何人寝ますか。その数だけ、サイコロの目が１のお部屋に丸を描きましょう。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484189"/>
          </a:xfrm>
          <a:prstGeom prst="rect">
            <a:avLst/>
          </a:prstGeom>
          <a:noFill/>
        </p:spPr>
        <p:txBody>
          <a:bodyPr wrap="square" rtlCol="0">
            <a:spAutoFit/>
          </a:bodyPr>
          <a:lstStyle/>
          <a:p>
            <a:r>
              <a:rPr lang="en-US" altLang="ja-JP" sz="1292" dirty="0"/>
              <a:t>2.</a:t>
            </a:r>
            <a:r>
              <a:rPr lang="ja-JP" altLang="en-US" sz="1292"/>
              <a:t>テーブルの上にある水筒のうち、３本にはジュースが入っており、その残りの水筒には、お茶とお水が半分ずつ入っているそうです。二人で水筒１本のお茶を分けるとしたら。お茶は何人分あることになりますか。その数だけ、サイコロの目が２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881862"/>
          </a:xfrm>
          <a:prstGeom prst="rect">
            <a:avLst/>
          </a:prstGeom>
          <a:noFill/>
        </p:spPr>
        <p:txBody>
          <a:bodyPr wrap="square" rtlCol="0">
            <a:spAutoFit/>
          </a:bodyPr>
          <a:lstStyle/>
          <a:p>
            <a:r>
              <a:rPr lang="en-US" altLang="ja-JP" sz="1292" dirty="0"/>
              <a:t>3.</a:t>
            </a:r>
            <a:r>
              <a:rPr lang="ja-JP" altLang="en-US" sz="1292"/>
              <a:t>丸いつばがついている帽子に、お花をつけたいと考えて、タンポポを五本とシロツメクサを五本、摘んできました。一つの帽子に一本のお花をつけることにして、先にタンポポを全部つけた後、残りにシロツメクサをつけていくと、シロツメクサは何本あまりますか。その数だけ、サイコロの目が３のお部屋に丸を描きましょう。 </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3"/>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4"/>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5"/>
          <a:stretch>
            <a:fillRect/>
          </a:stretch>
        </p:blipFill>
        <p:spPr>
          <a:xfrm>
            <a:off x="5538190" y="5995894"/>
            <a:ext cx="229816" cy="229816"/>
          </a:xfrm>
          <a:prstGeom prst="rect">
            <a:avLst/>
          </a:prstGeom>
        </p:spPr>
      </p:pic>
      <p:pic>
        <p:nvPicPr>
          <p:cNvPr id="28" name="図 27">
            <a:extLst>
              <a:ext uri="{FF2B5EF4-FFF2-40B4-BE49-F238E27FC236}">
                <a16:creationId xmlns:a16="http://schemas.microsoft.com/office/drawing/2014/main" id="{CAF98128-B602-5445-881F-F6B440DC9EFC}"/>
              </a:ext>
            </a:extLst>
          </p:cNvPr>
          <p:cNvPicPr>
            <a:picLocks noChangeAspect="1"/>
          </p:cNvPicPr>
          <p:nvPr/>
        </p:nvPicPr>
        <p:blipFill>
          <a:blip r:embed="rId6"/>
          <a:stretch>
            <a:fillRect/>
          </a:stretch>
        </p:blipFill>
        <p:spPr>
          <a:xfrm>
            <a:off x="3868456" y="165580"/>
            <a:ext cx="5757846" cy="4185039"/>
          </a:xfrm>
          <a:prstGeom prst="rect">
            <a:avLst/>
          </a:prstGeom>
        </p:spPr>
      </p:pic>
    </p:spTree>
    <p:extLst>
      <p:ext uri="{BB962C8B-B14F-4D97-AF65-F5344CB8AC3E}">
        <p14:creationId xmlns:p14="http://schemas.microsoft.com/office/powerpoint/2010/main" val="384134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30</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683025"/>
          </a:xfrm>
          <a:prstGeom prst="rect">
            <a:avLst/>
          </a:prstGeom>
          <a:noFill/>
        </p:spPr>
        <p:txBody>
          <a:bodyPr wrap="square" rtlCol="0">
            <a:spAutoFit/>
          </a:bodyPr>
          <a:lstStyle/>
          <a:p>
            <a:r>
              <a:rPr lang="en-US" altLang="ja-JP" sz="1292" dirty="0"/>
              <a:t>4.</a:t>
            </a:r>
            <a:r>
              <a:rPr lang="ja-JP" altLang="en-US" sz="1292"/>
              <a:t> リュックサックの半分には、おにぎりを二個ずつ入れます。またもう半分には、サンドイッチを三個ずつ入れます。全部のおにぎりと、サンドイッチの数の違いはいくつでしょうか。その数だけ、サイコロの目が４のお部屋に丸を描きましょう。 </a:t>
            </a:r>
            <a:endParaRPr lang="en-US" altLang="ja-JP" sz="1292" dirty="0"/>
          </a:p>
          <a:p>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683025"/>
          </a:xfrm>
          <a:prstGeom prst="rect">
            <a:avLst/>
          </a:prstGeom>
          <a:noFill/>
        </p:spPr>
        <p:txBody>
          <a:bodyPr wrap="square" rtlCol="0">
            <a:spAutoFit/>
          </a:bodyPr>
          <a:lstStyle/>
          <a:p>
            <a:r>
              <a:rPr lang="en-US" altLang="ja-JP" sz="1292" dirty="0"/>
              <a:t>5.</a:t>
            </a:r>
            <a:r>
              <a:rPr lang="ja-JP" altLang="en-US" sz="1292"/>
              <a:t> 一本の木に鳥が二羽ずつとまっています。二本の木の鳥は全部飛んでいってしまい、残りの木の鳥は、半分の鳥が飛んでいってしまいました。飛んでいってしまった鳥と、まだ残っている鳥の数の違いはいくでしょうか。その数だけ、サイコロの目が５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285352"/>
          </a:xfrm>
          <a:prstGeom prst="rect">
            <a:avLst/>
          </a:prstGeom>
          <a:noFill/>
        </p:spPr>
        <p:txBody>
          <a:bodyPr wrap="square" rtlCol="0">
            <a:spAutoFit/>
          </a:bodyPr>
          <a:lstStyle/>
          <a:p>
            <a:r>
              <a:rPr lang="en-US" altLang="ja-JP" sz="1292" dirty="0"/>
              <a:t>6. </a:t>
            </a:r>
            <a:r>
              <a:rPr lang="ja-JP" altLang="en-US" sz="1292"/>
              <a:t>椅子のうち、赤い椅子は青い椅子より２つ多くて、黄色い椅子は赤い椅子よりもさらに２つ多いそうです。青い椅子はいくつでしょうか。その数だけ、サイコロの目が６のお部屋に丸を描きましょう。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3"/>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4"/>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5"/>
          <a:stretch>
            <a:fillRect/>
          </a:stretch>
        </p:blipFill>
        <p:spPr>
          <a:xfrm>
            <a:off x="5550670" y="5994647"/>
            <a:ext cx="232309" cy="232309"/>
          </a:xfrm>
          <a:prstGeom prst="rect">
            <a:avLst/>
          </a:prstGeom>
        </p:spPr>
      </p:pic>
      <p:pic>
        <p:nvPicPr>
          <p:cNvPr id="38" name="図 37">
            <a:extLst>
              <a:ext uri="{FF2B5EF4-FFF2-40B4-BE49-F238E27FC236}">
                <a16:creationId xmlns:a16="http://schemas.microsoft.com/office/drawing/2014/main" id="{AE7C3C1C-6B29-EE4D-BD26-3E0DF5830B92}"/>
              </a:ext>
            </a:extLst>
          </p:cNvPr>
          <p:cNvPicPr>
            <a:picLocks noChangeAspect="1"/>
          </p:cNvPicPr>
          <p:nvPr/>
        </p:nvPicPr>
        <p:blipFill>
          <a:blip r:embed="rId6"/>
          <a:stretch>
            <a:fillRect/>
          </a:stretch>
        </p:blipFill>
        <p:spPr>
          <a:xfrm>
            <a:off x="3868456" y="165580"/>
            <a:ext cx="5757846" cy="4185039"/>
          </a:xfrm>
          <a:prstGeom prst="rect">
            <a:avLst/>
          </a:prstGeom>
        </p:spPr>
      </p:pic>
    </p:spTree>
    <p:extLst>
      <p:ext uri="{BB962C8B-B14F-4D97-AF65-F5344CB8AC3E}">
        <p14:creationId xmlns:p14="http://schemas.microsoft.com/office/powerpoint/2010/main" val="3960959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9A21DC-8DA6-5747-B65E-40FAADBC4EC0}"/>
              </a:ext>
            </a:extLst>
          </p:cNvPr>
          <p:cNvSpPr>
            <a:spLocks noGrp="1"/>
          </p:cNvSpPr>
          <p:nvPr>
            <p:ph type="ctrTitle"/>
          </p:nvPr>
        </p:nvSpPr>
        <p:spPr/>
        <p:txBody>
          <a:bodyPr/>
          <a:lstStyle/>
          <a:p>
            <a:r>
              <a:rPr lang="ja-JP" altLang="en-US" dirty="0"/>
              <a:t>解答</a:t>
            </a:r>
            <a:endParaRPr kumimoji="1" lang="ja-JP" altLang="en-US" dirty="0"/>
          </a:p>
        </p:txBody>
      </p:sp>
      <p:sp>
        <p:nvSpPr>
          <p:cNvPr id="3" name="字幕 2">
            <a:extLst>
              <a:ext uri="{FF2B5EF4-FFF2-40B4-BE49-F238E27FC236}">
                <a16:creationId xmlns:a16="http://schemas.microsoft.com/office/drawing/2014/main" id="{05ECFC08-9786-8E43-A3D0-08DDF9003F89}"/>
              </a:ext>
            </a:extLst>
          </p:cNvPr>
          <p:cNvSpPr>
            <a:spLocks noGrp="1"/>
          </p:cNvSpPr>
          <p:nvPr>
            <p:ph type="subTitle" idx="1"/>
          </p:nvPr>
        </p:nvSpPr>
        <p:spPr/>
        <p:txBody>
          <a:bodyPr/>
          <a:lstStyle/>
          <a:p>
            <a:r>
              <a:rPr kumimoji="1" lang="ja-JP" altLang="en-US" dirty="0"/>
              <a:t>６３　数の複合</a:t>
            </a:r>
            <a:endParaRPr kumimoji="1" lang="en-US" altLang="ja-JP" dirty="0"/>
          </a:p>
          <a:p>
            <a:r>
              <a:rPr kumimoji="1" lang="ja-JP" altLang="en-US" dirty="0"/>
              <a:t>９３　数の総合問題</a:t>
            </a:r>
          </a:p>
        </p:txBody>
      </p:sp>
      <p:pic>
        <p:nvPicPr>
          <p:cNvPr id="5" name="図 4">
            <a:extLst>
              <a:ext uri="{FF2B5EF4-FFF2-40B4-BE49-F238E27FC236}">
                <a16:creationId xmlns:a16="http://schemas.microsoft.com/office/drawing/2014/main" id="{579D90B0-7385-6548-8C2C-8AF09487DE55}"/>
              </a:ext>
            </a:extLst>
          </p:cNvPr>
          <p:cNvPicPr/>
          <p:nvPr/>
        </p:nvPicPr>
        <p:blipFill>
          <a:blip r:embed="rId2">
            <a:grayscl/>
          </a:blip>
          <a:stretch>
            <a:fillRect/>
          </a:stretch>
        </p:blipFill>
        <p:spPr>
          <a:xfrm>
            <a:off x="144483" y="6356352"/>
            <a:ext cx="156505" cy="252773"/>
          </a:xfrm>
          <a:prstGeom prst="rect">
            <a:avLst/>
          </a:prstGeom>
        </p:spPr>
      </p:pic>
      <p:pic>
        <p:nvPicPr>
          <p:cNvPr id="6" name="図 5">
            <a:extLst>
              <a:ext uri="{FF2B5EF4-FFF2-40B4-BE49-F238E27FC236}">
                <a16:creationId xmlns:a16="http://schemas.microsoft.com/office/drawing/2014/main" id="{0BA9662D-7783-944C-9FF3-058202B84AE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0988" y="324230"/>
            <a:ext cx="750872" cy="248857"/>
          </a:xfrm>
          <a:prstGeom prst="rect">
            <a:avLst/>
          </a:prstGeom>
        </p:spPr>
      </p:pic>
      <p:sp>
        <p:nvSpPr>
          <p:cNvPr id="4" name="スライド番号プレースホルダー 3">
            <a:extLst>
              <a:ext uri="{FF2B5EF4-FFF2-40B4-BE49-F238E27FC236}">
                <a16:creationId xmlns:a16="http://schemas.microsoft.com/office/drawing/2014/main" id="{CBDFCA0F-07CD-42E1-8DC7-44500ADC8933}"/>
              </a:ext>
            </a:extLst>
          </p:cNvPr>
          <p:cNvSpPr>
            <a:spLocks noGrp="1"/>
          </p:cNvSpPr>
          <p:nvPr>
            <p:ph type="sldNum" sz="quarter" idx="12"/>
          </p:nvPr>
        </p:nvSpPr>
        <p:spPr/>
        <p:txBody>
          <a:bodyPr/>
          <a:lstStyle/>
          <a:p>
            <a:fld id="{67391ED0-1D1A-6249-97C0-1521B31F7D8B}" type="slidenum">
              <a:rPr kumimoji="1" lang="ja-JP" altLang="en-US" smtClean="0"/>
              <a:t>31</a:t>
            </a:fld>
            <a:endParaRPr kumimoji="1" lang="ja-JP" altLang="en-US"/>
          </a:p>
        </p:txBody>
      </p:sp>
      <p:sp>
        <p:nvSpPr>
          <p:cNvPr id="8" name="フッター プレースホルダー 11">
            <a:extLst>
              <a:ext uri="{FF2B5EF4-FFF2-40B4-BE49-F238E27FC236}">
                <a16:creationId xmlns:a16="http://schemas.microsoft.com/office/drawing/2014/main" id="{565FF0FB-FF3D-1FD6-E193-11AFD2B3228A}"/>
              </a:ext>
            </a:extLst>
          </p:cNvPr>
          <p:cNvSpPr>
            <a:spLocks noGrp="1"/>
          </p:cNvSpPr>
          <p:nvPr>
            <p:ph type="ftr" sz="quarter" idx="11"/>
          </p:nvPr>
        </p:nvSpPr>
        <p:spPr>
          <a:xfrm>
            <a:off x="395618" y="6300177"/>
            <a:ext cx="8834544" cy="365125"/>
          </a:xfrm>
        </p:spPr>
        <p:txBody>
          <a:bodyPr/>
          <a:lstStyle/>
          <a:p>
            <a:pPr algn="l"/>
            <a:r>
              <a:rPr lang="ja-JP" altLang="en-US" sz="701" dirty="0"/>
              <a:t>小受</a:t>
            </a:r>
            <a:r>
              <a:rPr lang="en-US" altLang="ja-JP" sz="701" dirty="0"/>
              <a:t>A-15</a:t>
            </a:r>
            <a:r>
              <a:rPr lang="ja-JP" altLang="en-US" sz="701" dirty="0"/>
              <a:t>　数の複合　</a:t>
            </a:r>
            <a:r>
              <a:rPr lang="en-US" altLang="ja-JP" sz="701" dirty="0"/>
              <a:t>©︎</a:t>
            </a:r>
            <a:r>
              <a:rPr lang="ja-JP" altLang="en-US" sz="701" dirty="0"/>
              <a:t>慶楓会 </a:t>
            </a:r>
            <a:r>
              <a:rPr lang="en-US" altLang="ja-JP" sz="701" dirty="0"/>
              <a:t>/ </a:t>
            </a:r>
            <a:r>
              <a:rPr lang="ja-JP" altLang="en-US" sz="701" dirty="0"/>
              <a:t>株式会社</a:t>
            </a:r>
            <a:r>
              <a:rPr lang="en-US" altLang="ja-JP" sz="701" dirty="0"/>
              <a:t>CH kids</a:t>
            </a:r>
            <a:r>
              <a:rPr lang="ja-JP" altLang="en-US" sz="701" dirty="0"/>
              <a:t>　本紙の複製、電子化、紙媒体や電子媒体への掲載、他者への譲渡、その他の頒布行為ならびに会員外の方の使用を固く禁じます。</a:t>
            </a:r>
            <a:endParaRPr lang="ja-JP" altLang="ja-JP" sz="701" dirty="0"/>
          </a:p>
        </p:txBody>
      </p:sp>
    </p:spTree>
    <p:extLst>
      <p:ext uri="{BB962C8B-B14F-4D97-AF65-F5344CB8AC3E}">
        <p14:creationId xmlns:p14="http://schemas.microsoft.com/office/powerpoint/2010/main" val="3263095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523220"/>
          </a:xfrm>
          <a:prstGeom prst="rect">
            <a:avLst/>
          </a:prstGeom>
          <a:noFill/>
        </p:spPr>
        <p:txBody>
          <a:bodyPr wrap="square" rtlCol="0">
            <a:spAutoFit/>
          </a:bodyPr>
          <a:lstStyle/>
          <a:p>
            <a:r>
              <a:rPr lang="ja-JP" altLang="en-US" sz="1400" dirty="0"/>
              <a:t>家の中には、外より三人多く人がいます。家の中には、何人の人がいますか。その数だけ丸を描きましょう。</a:t>
            </a:r>
            <a:r>
              <a:rPr lang="ja-JP" altLang="en-US" sz="1400" dirty="0">
                <a:solidFill>
                  <a:schemeClr val="bg1"/>
                </a:solidFill>
              </a:rPr>
              <a:t>Ａー１５①</a:t>
            </a:r>
            <a:r>
              <a:rPr lang="en-US" altLang="ja-JP" sz="800" dirty="0">
                <a:solidFill>
                  <a:schemeClr val="bg1"/>
                </a:solidFill>
              </a:rPr>
              <a:t> </a:t>
            </a:r>
            <a:endParaRPr lang="ja-JP" altLang="en-US" sz="1400" dirty="0">
              <a:solidFill>
                <a:schemeClr val="bg1"/>
              </a:solidFill>
            </a:endParaRP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673594"/>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673594"/>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C31CAAC1-F42C-497A-93CB-2201C609CE47}"/>
              </a:ext>
            </a:extLst>
          </p:cNvPr>
          <p:cNvSpPr/>
          <p:nvPr/>
        </p:nvSpPr>
        <p:spPr>
          <a:xfrm>
            <a:off x="1585520" y="1916350"/>
            <a:ext cx="1744910" cy="13134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a:extLst>
              <a:ext uri="{FF2B5EF4-FFF2-40B4-BE49-F238E27FC236}">
                <a16:creationId xmlns:a16="http://schemas.microsoft.com/office/drawing/2014/main" id="{D3D423EE-4329-47E1-B79D-2042D4AF7920}"/>
              </a:ext>
            </a:extLst>
          </p:cNvPr>
          <p:cNvSpPr/>
          <p:nvPr/>
        </p:nvSpPr>
        <p:spPr>
          <a:xfrm>
            <a:off x="1257590" y="1088509"/>
            <a:ext cx="2400769" cy="82784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B4B54A87-09D0-478B-940F-EC258D411D95}"/>
              </a:ext>
            </a:extLst>
          </p:cNvPr>
          <p:cNvSpPr/>
          <p:nvPr/>
        </p:nvSpPr>
        <p:spPr>
          <a:xfrm>
            <a:off x="2738852" y="2340528"/>
            <a:ext cx="385894" cy="8892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A4FFDD0F-F415-4C87-BA68-67AB53A8E064}"/>
              </a:ext>
            </a:extLst>
          </p:cNvPr>
          <p:cNvSpPr/>
          <p:nvPr/>
        </p:nvSpPr>
        <p:spPr>
          <a:xfrm>
            <a:off x="2994638" y="2785144"/>
            <a:ext cx="67113" cy="671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DE4A39A-EFFA-40AD-B0DC-A22B7192C5EF}"/>
              </a:ext>
            </a:extLst>
          </p:cNvPr>
          <p:cNvSpPr/>
          <p:nvPr/>
        </p:nvSpPr>
        <p:spPr>
          <a:xfrm>
            <a:off x="1895912" y="2340528"/>
            <a:ext cx="492853"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8677E34-6763-499E-99D9-662D147A6689}"/>
              </a:ext>
            </a:extLst>
          </p:cNvPr>
          <p:cNvSpPr/>
          <p:nvPr/>
        </p:nvSpPr>
        <p:spPr>
          <a:xfrm>
            <a:off x="1895912" y="2340528"/>
            <a:ext cx="492853" cy="2348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A2D8006-BFD0-47E5-A0E1-1B95907BFB26}"/>
              </a:ext>
            </a:extLst>
          </p:cNvPr>
          <p:cNvSpPr/>
          <p:nvPr/>
        </p:nvSpPr>
        <p:spPr>
          <a:xfrm>
            <a:off x="1895912" y="2340528"/>
            <a:ext cx="251670"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クリップアート が含まれている画像&#10;&#10;自動的に生成された説明">
            <a:extLst>
              <a:ext uri="{FF2B5EF4-FFF2-40B4-BE49-F238E27FC236}">
                <a16:creationId xmlns:a16="http://schemas.microsoft.com/office/drawing/2014/main" id="{3E279CE4-1FDD-4D18-93F2-21FCD8C70B09}"/>
              </a:ext>
            </a:extLst>
          </p:cNvPr>
          <p:cNvPicPr>
            <a:picLocks noChangeAspect="1"/>
          </p:cNvPicPr>
          <p:nvPr/>
        </p:nvPicPr>
        <p:blipFill>
          <a:blip r:embed="rId3">
            <a:grayscl/>
          </a:blip>
          <a:stretch>
            <a:fillRect/>
          </a:stretch>
        </p:blipFill>
        <p:spPr>
          <a:xfrm>
            <a:off x="1851337" y="3479748"/>
            <a:ext cx="537428" cy="1371295"/>
          </a:xfrm>
          <a:prstGeom prst="rect">
            <a:avLst/>
          </a:prstGeom>
        </p:spPr>
      </p:pic>
      <p:pic>
        <p:nvPicPr>
          <p:cNvPr id="26" name="図 25" descr="クリップアート が含まれている画像&#10;&#10;自動的に生成された説明">
            <a:extLst>
              <a:ext uri="{FF2B5EF4-FFF2-40B4-BE49-F238E27FC236}">
                <a16:creationId xmlns:a16="http://schemas.microsoft.com/office/drawing/2014/main" id="{0AF125F8-E1AF-4B2A-ADBA-43698C9583DC}"/>
              </a:ext>
            </a:extLst>
          </p:cNvPr>
          <p:cNvPicPr>
            <a:picLocks noChangeAspect="1"/>
          </p:cNvPicPr>
          <p:nvPr/>
        </p:nvPicPr>
        <p:blipFill>
          <a:blip r:embed="rId4">
            <a:grayscl/>
          </a:blip>
          <a:stretch>
            <a:fillRect/>
          </a:stretch>
        </p:blipFill>
        <p:spPr>
          <a:xfrm>
            <a:off x="2559669" y="3455737"/>
            <a:ext cx="565077" cy="1395306"/>
          </a:xfrm>
          <a:prstGeom prst="rect">
            <a:avLst/>
          </a:prstGeom>
        </p:spPr>
      </p:pic>
      <p:pic>
        <p:nvPicPr>
          <p:cNvPr id="28" name="図 27">
            <a:extLst>
              <a:ext uri="{FF2B5EF4-FFF2-40B4-BE49-F238E27FC236}">
                <a16:creationId xmlns:a16="http://schemas.microsoft.com/office/drawing/2014/main" id="{B3F1BEEA-653C-44CB-8E5B-31BE9919B9E0}"/>
              </a:ext>
            </a:extLst>
          </p:cNvPr>
          <p:cNvPicPr>
            <a:picLocks noChangeAspect="1"/>
          </p:cNvPicPr>
          <p:nvPr/>
        </p:nvPicPr>
        <p:blipFill>
          <a:blip r:embed="rId5">
            <a:grayscl/>
          </a:blip>
          <a:stretch>
            <a:fillRect/>
          </a:stretch>
        </p:blipFill>
        <p:spPr>
          <a:xfrm>
            <a:off x="5633482" y="3550429"/>
            <a:ext cx="732907" cy="1113523"/>
          </a:xfrm>
          <a:prstGeom prst="rect">
            <a:avLst/>
          </a:prstGeom>
        </p:spPr>
      </p:pic>
      <p:pic>
        <p:nvPicPr>
          <p:cNvPr id="32" name="図 31">
            <a:extLst>
              <a:ext uri="{FF2B5EF4-FFF2-40B4-BE49-F238E27FC236}">
                <a16:creationId xmlns:a16="http://schemas.microsoft.com/office/drawing/2014/main" id="{517A5FB1-3FC7-4995-856C-908B82812109}"/>
              </a:ext>
            </a:extLst>
          </p:cNvPr>
          <p:cNvPicPr>
            <a:picLocks noChangeAspect="1"/>
          </p:cNvPicPr>
          <p:nvPr/>
        </p:nvPicPr>
        <p:blipFill>
          <a:blip r:embed="rId6">
            <a:grayscl/>
          </a:blip>
          <a:stretch>
            <a:fillRect/>
          </a:stretch>
        </p:blipFill>
        <p:spPr>
          <a:xfrm>
            <a:off x="6617933" y="3550428"/>
            <a:ext cx="732907" cy="1113523"/>
          </a:xfrm>
          <a:prstGeom prst="rect">
            <a:avLst/>
          </a:prstGeom>
        </p:spPr>
      </p:pic>
      <p:pic>
        <p:nvPicPr>
          <p:cNvPr id="34" name="図 33" descr="おもちゃ が含まれている画像&#10;&#10;自動的に生成された説明">
            <a:extLst>
              <a:ext uri="{FF2B5EF4-FFF2-40B4-BE49-F238E27FC236}">
                <a16:creationId xmlns:a16="http://schemas.microsoft.com/office/drawing/2014/main" id="{7D213E2B-86F2-4690-A1FC-1B5BC4D6436F}"/>
              </a:ext>
            </a:extLst>
          </p:cNvPr>
          <p:cNvPicPr>
            <a:picLocks noChangeAspect="1"/>
          </p:cNvPicPr>
          <p:nvPr/>
        </p:nvPicPr>
        <p:blipFill>
          <a:blip r:embed="rId7">
            <a:grayscl/>
          </a:blip>
          <a:stretch>
            <a:fillRect/>
          </a:stretch>
        </p:blipFill>
        <p:spPr>
          <a:xfrm>
            <a:off x="7523571" y="3596629"/>
            <a:ext cx="1062183" cy="1113522"/>
          </a:xfrm>
          <a:prstGeom prst="rect">
            <a:avLst/>
          </a:prstGeom>
        </p:spPr>
      </p:pic>
      <p:sp>
        <p:nvSpPr>
          <p:cNvPr id="40" name="正方形/長方形 39">
            <a:extLst>
              <a:ext uri="{FF2B5EF4-FFF2-40B4-BE49-F238E27FC236}">
                <a16:creationId xmlns:a16="http://schemas.microsoft.com/office/drawing/2014/main" id="{35E3B66D-0C21-45C9-ABDE-93B1A5AB00DD}"/>
              </a:ext>
            </a:extLst>
          </p:cNvPr>
          <p:cNvSpPr/>
          <p:nvPr/>
        </p:nvSpPr>
        <p:spPr>
          <a:xfrm>
            <a:off x="6129136" y="1918714"/>
            <a:ext cx="1744910" cy="13134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a:extLst>
              <a:ext uri="{FF2B5EF4-FFF2-40B4-BE49-F238E27FC236}">
                <a16:creationId xmlns:a16="http://schemas.microsoft.com/office/drawing/2014/main" id="{A0612584-8BA2-4587-AB92-FE05A600D093}"/>
              </a:ext>
            </a:extLst>
          </p:cNvPr>
          <p:cNvSpPr/>
          <p:nvPr/>
        </p:nvSpPr>
        <p:spPr>
          <a:xfrm>
            <a:off x="5801206" y="1090873"/>
            <a:ext cx="2400769" cy="82784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 角を丸くする 41">
            <a:extLst>
              <a:ext uri="{FF2B5EF4-FFF2-40B4-BE49-F238E27FC236}">
                <a16:creationId xmlns:a16="http://schemas.microsoft.com/office/drawing/2014/main" id="{DE4ECF0C-3C63-4E18-84EC-A41EC10D2416}"/>
              </a:ext>
            </a:extLst>
          </p:cNvPr>
          <p:cNvSpPr/>
          <p:nvPr/>
        </p:nvSpPr>
        <p:spPr>
          <a:xfrm>
            <a:off x="7282468" y="2342892"/>
            <a:ext cx="385894" cy="8892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8083FF70-5564-429F-AD9C-5D3F964CCB23}"/>
              </a:ext>
            </a:extLst>
          </p:cNvPr>
          <p:cNvSpPr/>
          <p:nvPr/>
        </p:nvSpPr>
        <p:spPr>
          <a:xfrm>
            <a:off x="7538254" y="2787508"/>
            <a:ext cx="67113" cy="671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8899AECD-E5AF-499C-8A49-205EB432D7A4}"/>
              </a:ext>
            </a:extLst>
          </p:cNvPr>
          <p:cNvSpPr/>
          <p:nvPr/>
        </p:nvSpPr>
        <p:spPr>
          <a:xfrm>
            <a:off x="6439528" y="2342892"/>
            <a:ext cx="492853"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A8374EA5-1869-4EF8-99AD-364D45393006}"/>
              </a:ext>
            </a:extLst>
          </p:cNvPr>
          <p:cNvSpPr/>
          <p:nvPr/>
        </p:nvSpPr>
        <p:spPr>
          <a:xfrm>
            <a:off x="6439528" y="2342892"/>
            <a:ext cx="492853" cy="2348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452E3128-3B92-47FD-9C97-BD85FC6E6B95}"/>
              </a:ext>
            </a:extLst>
          </p:cNvPr>
          <p:cNvSpPr/>
          <p:nvPr/>
        </p:nvSpPr>
        <p:spPr>
          <a:xfrm>
            <a:off x="6439528" y="2342892"/>
            <a:ext cx="251670"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C800F323-A04A-EE44-A59A-1B69CBE980BB}"/>
              </a:ext>
            </a:extLst>
          </p:cNvPr>
          <p:cNvSpPr/>
          <p:nvPr/>
        </p:nvSpPr>
        <p:spPr>
          <a:xfrm>
            <a:off x="492939"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a:extLst>
              <a:ext uri="{FF2B5EF4-FFF2-40B4-BE49-F238E27FC236}">
                <a16:creationId xmlns:a16="http://schemas.microsoft.com/office/drawing/2014/main" id="{5D75CB8E-FD81-6B48-B038-EC46D64DBD58}"/>
              </a:ext>
            </a:extLst>
          </p:cNvPr>
          <p:cNvSpPr/>
          <p:nvPr/>
        </p:nvSpPr>
        <p:spPr>
          <a:xfrm>
            <a:off x="5014835"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823EF04F-574A-4829-9678-832F14257928}"/>
              </a:ext>
            </a:extLst>
          </p:cNvPr>
          <p:cNvSpPr>
            <a:spLocks noGrp="1"/>
          </p:cNvSpPr>
          <p:nvPr>
            <p:ph type="sldNum" sz="quarter" idx="12"/>
          </p:nvPr>
        </p:nvSpPr>
        <p:spPr/>
        <p:txBody>
          <a:bodyPr/>
          <a:lstStyle/>
          <a:p>
            <a:fld id="{67391ED0-1D1A-6249-97C0-1521B31F7D8B}" type="slidenum">
              <a:rPr kumimoji="1" lang="ja-JP" altLang="en-US" smtClean="0"/>
              <a:t>32</a:t>
            </a:fld>
            <a:endParaRPr kumimoji="1" lang="ja-JP" altLang="en-US"/>
          </a:p>
        </p:txBody>
      </p:sp>
      <p:sp>
        <p:nvSpPr>
          <p:cNvPr id="6" name="円/楕円 1">
            <a:extLst>
              <a:ext uri="{FF2B5EF4-FFF2-40B4-BE49-F238E27FC236}">
                <a16:creationId xmlns:a16="http://schemas.microsoft.com/office/drawing/2014/main" id="{B13BC9D0-125A-EBE0-2B25-725F4B74F9BC}"/>
              </a:ext>
            </a:extLst>
          </p:cNvPr>
          <p:cNvSpPr/>
          <p:nvPr/>
        </p:nvSpPr>
        <p:spPr>
          <a:xfrm>
            <a:off x="572321"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円/楕円 1">
            <a:extLst>
              <a:ext uri="{FF2B5EF4-FFF2-40B4-BE49-F238E27FC236}">
                <a16:creationId xmlns:a16="http://schemas.microsoft.com/office/drawing/2014/main" id="{45ABE53C-06F9-BCE2-DC9D-F5E8B80D594C}"/>
              </a:ext>
            </a:extLst>
          </p:cNvPr>
          <p:cNvSpPr/>
          <p:nvPr/>
        </p:nvSpPr>
        <p:spPr>
          <a:xfrm>
            <a:off x="1059445"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1">
            <a:extLst>
              <a:ext uri="{FF2B5EF4-FFF2-40B4-BE49-F238E27FC236}">
                <a16:creationId xmlns:a16="http://schemas.microsoft.com/office/drawing/2014/main" id="{315BEF42-3B71-ACA6-AE5E-A6CDC8E026F0}"/>
              </a:ext>
            </a:extLst>
          </p:cNvPr>
          <p:cNvSpPr/>
          <p:nvPr/>
        </p:nvSpPr>
        <p:spPr>
          <a:xfrm>
            <a:off x="1545978"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
            <a:extLst>
              <a:ext uri="{FF2B5EF4-FFF2-40B4-BE49-F238E27FC236}">
                <a16:creationId xmlns:a16="http://schemas.microsoft.com/office/drawing/2014/main" id="{39D2D5F4-5870-B446-DFE2-D9462C6DE058}"/>
              </a:ext>
            </a:extLst>
          </p:cNvPr>
          <p:cNvSpPr/>
          <p:nvPr/>
        </p:nvSpPr>
        <p:spPr>
          <a:xfrm>
            <a:off x="2032511"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円/楕円 1">
            <a:extLst>
              <a:ext uri="{FF2B5EF4-FFF2-40B4-BE49-F238E27FC236}">
                <a16:creationId xmlns:a16="http://schemas.microsoft.com/office/drawing/2014/main" id="{CC5F0E14-2F8C-9A39-ECFD-FCC88407827E}"/>
              </a:ext>
            </a:extLst>
          </p:cNvPr>
          <p:cNvSpPr/>
          <p:nvPr/>
        </p:nvSpPr>
        <p:spPr>
          <a:xfrm>
            <a:off x="2516634"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1">
            <a:extLst>
              <a:ext uri="{FF2B5EF4-FFF2-40B4-BE49-F238E27FC236}">
                <a16:creationId xmlns:a16="http://schemas.microsoft.com/office/drawing/2014/main" id="{0962ED74-FD4F-B6FA-AAA5-6A08E7CB4D72}"/>
              </a:ext>
            </a:extLst>
          </p:cNvPr>
          <p:cNvSpPr/>
          <p:nvPr/>
        </p:nvSpPr>
        <p:spPr>
          <a:xfrm>
            <a:off x="5140010"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円/楕円 1">
            <a:extLst>
              <a:ext uri="{FF2B5EF4-FFF2-40B4-BE49-F238E27FC236}">
                <a16:creationId xmlns:a16="http://schemas.microsoft.com/office/drawing/2014/main" id="{B73231D1-3514-8514-73FE-ED35903FD14F}"/>
              </a:ext>
            </a:extLst>
          </p:cNvPr>
          <p:cNvSpPr/>
          <p:nvPr/>
        </p:nvSpPr>
        <p:spPr>
          <a:xfrm>
            <a:off x="5627134"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楕円 1">
            <a:extLst>
              <a:ext uri="{FF2B5EF4-FFF2-40B4-BE49-F238E27FC236}">
                <a16:creationId xmlns:a16="http://schemas.microsoft.com/office/drawing/2014/main" id="{55437F38-5FD0-3193-FF39-878B5C9E6575}"/>
              </a:ext>
            </a:extLst>
          </p:cNvPr>
          <p:cNvSpPr/>
          <p:nvPr/>
        </p:nvSpPr>
        <p:spPr>
          <a:xfrm>
            <a:off x="6113667"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円/楕円 1">
            <a:extLst>
              <a:ext uri="{FF2B5EF4-FFF2-40B4-BE49-F238E27FC236}">
                <a16:creationId xmlns:a16="http://schemas.microsoft.com/office/drawing/2014/main" id="{D45A7211-78B2-B340-4E41-FC6513F69721}"/>
              </a:ext>
            </a:extLst>
          </p:cNvPr>
          <p:cNvSpPr/>
          <p:nvPr/>
        </p:nvSpPr>
        <p:spPr>
          <a:xfrm>
            <a:off x="6600200"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円/楕円 1">
            <a:extLst>
              <a:ext uri="{FF2B5EF4-FFF2-40B4-BE49-F238E27FC236}">
                <a16:creationId xmlns:a16="http://schemas.microsoft.com/office/drawing/2014/main" id="{A883AFD7-C0C8-0314-C6F0-8B91B3F21262}"/>
              </a:ext>
            </a:extLst>
          </p:cNvPr>
          <p:cNvSpPr/>
          <p:nvPr/>
        </p:nvSpPr>
        <p:spPr>
          <a:xfrm>
            <a:off x="7084323"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円/楕円 1">
            <a:extLst>
              <a:ext uri="{FF2B5EF4-FFF2-40B4-BE49-F238E27FC236}">
                <a16:creationId xmlns:a16="http://schemas.microsoft.com/office/drawing/2014/main" id="{A220AA12-8BC9-4BA9-F9DA-98E2F726C01F}"/>
              </a:ext>
            </a:extLst>
          </p:cNvPr>
          <p:cNvSpPr/>
          <p:nvPr/>
        </p:nvSpPr>
        <p:spPr>
          <a:xfrm>
            <a:off x="7563149"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342580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1" y="106829"/>
            <a:ext cx="9690847" cy="523220"/>
          </a:xfrm>
          <a:prstGeom prst="rect">
            <a:avLst/>
          </a:prstGeom>
          <a:noFill/>
        </p:spPr>
        <p:txBody>
          <a:bodyPr wrap="square" rtlCol="0">
            <a:spAutoFit/>
          </a:bodyPr>
          <a:lstStyle/>
          <a:p>
            <a:r>
              <a:rPr lang="ja-JP" altLang="en-US" sz="1400" dirty="0"/>
              <a:t>筆箱の中には、外に出ている鉛筆より二本少ない数の鉛筆が入っています。筆箱には、何本の鉛筆が入っていますか。その数だけ丸を描きましょう。</a:t>
            </a:r>
            <a:r>
              <a:rPr lang="ja-JP" altLang="en-US" sz="1400" dirty="0">
                <a:solidFill>
                  <a:schemeClr val="bg1"/>
                </a:solidFill>
              </a:rPr>
              <a:t>Ａー１５②</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673594"/>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673594"/>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0F8A1DA5-1CC7-4747-851B-3A1FA9C0DF3A}"/>
              </a:ext>
            </a:extLst>
          </p:cNvPr>
          <p:cNvPicPr>
            <a:picLocks noChangeAspect="1"/>
          </p:cNvPicPr>
          <p:nvPr/>
        </p:nvPicPr>
        <p:blipFill>
          <a:blip r:embed="rId3">
            <a:grayscl/>
          </a:blip>
          <a:stretch>
            <a:fillRect/>
          </a:stretch>
        </p:blipFill>
        <p:spPr>
          <a:xfrm>
            <a:off x="1459093" y="501912"/>
            <a:ext cx="2128138" cy="2128138"/>
          </a:xfrm>
          <a:prstGeom prst="rect">
            <a:avLst/>
          </a:prstGeom>
        </p:spPr>
      </p:pic>
      <p:pic>
        <p:nvPicPr>
          <p:cNvPr id="29" name="図 28">
            <a:extLst>
              <a:ext uri="{FF2B5EF4-FFF2-40B4-BE49-F238E27FC236}">
                <a16:creationId xmlns:a16="http://schemas.microsoft.com/office/drawing/2014/main" id="{24FAD60B-D92D-4948-8023-57501187B9CB}"/>
              </a:ext>
            </a:extLst>
          </p:cNvPr>
          <p:cNvPicPr>
            <a:picLocks noChangeAspect="1"/>
          </p:cNvPicPr>
          <p:nvPr/>
        </p:nvPicPr>
        <p:blipFill>
          <a:blip r:embed="rId3">
            <a:grayscl/>
          </a:blip>
          <a:stretch>
            <a:fillRect/>
          </a:stretch>
        </p:blipFill>
        <p:spPr>
          <a:xfrm>
            <a:off x="6011115" y="501912"/>
            <a:ext cx="2128138" cy="2128138"/>
          </a:xfrm>
          <a:prstGeom prst="rect">
            <a:avLst/>
          </a:prstGeom>
        </p:spPr>
      </p:pic>
      <p:pic>
        <p:nvPicPr>
          <p:cNvPr id="19" name="図 18" descr="筆記具, 文房具, ペン が含まれている画像&#10;&#10;自動的に生成された説明">
            <a:extLst>
              <a:ext uri="{FF2B5EF4-FFF2-40B4-BE49-F238E27FC236}">
                <a16:creationId xmlns:a16="http://schemas.microsoft.com/office/drawing/2014/main" id="{4922BF3B-948E-47A1-83C7-5083FAF2751D}"/>
              </a:ext>
            </a:extLst>
          </p:cNvPr>
          <p:cNvPicPr>
            <a:picLocks noChangeAspect="1"/>
          </p:cNvPicPr>
          <p:nvPr/>
        </p:nvPicPr>
        <p:blipFill>
          <a:blip r:embed="rId4">
            <a:grayscl/>
          </a:blip>
          <a:stretch>
            <a:fillRect/>
          </a:stretch>
        </p:blipFill>
        <p:spPr>
          <a:xfrm rot="1016040" flipH="1" flipV="1">
            <a:off x="1355192" y="2405840"/>
            <a:ext cx="1949240" cy="1949240"/>
          </a:xfrm>
          <a:prstGeom prst="rect">
            <a:avLst/>
          </a:prstGeom>
        </p:spPr>
      </p:pic>
      <p:pic>
        <p:nvPicPr>
          <p:cNvPr id="35" name="図 34" descr="筆記具, 文房具, ペン が含まれている画像&#10;&#10;自動的に生成された説明">
            <a:extLst>
              <a:ext uri="{FF2B5EF4-FFF2-40B4-BE49-F238E27FC236}">
                <a16:creationId xmlns:a16="http://schemas.microsoft.com/office/drawing/2014/main" id="{1CA47672-42C1-4AD0-9957-7851FA1EA9F8}"/>
              </a:ext>
            </a:extLst>
          </p:cNvPr>
          <p:cNvPicPr>
            <a:picLocks noChangeAspect="1"/>
          </p:cNvPicPr>
          <p:nvPr/>
        </p:nvPicPr>
        <p:blipFill>
          <a:blip r:embed="rId4">
            <a:grayscl/>
          </a:blip>
          <a:stretch>
            <a:fillRect/>
          </a:stretch>
        </p:blipFill>
        <p:spPr>
          <a:xfrm rot="1016040">
            <a:off x="386102" y="2599934"/>
            <a:ext cx="1949240" cy="1949240"/>
          </a:xfrm>
          <a:prstGeom prst="rect">
            <a:avLst/>
          </a:prstGeom>
        </p:spPr>
      </p:pic>
      <p:pic>
        <p:nvPicPr>
          <p:cNvPr id="36" name="図 35" descr="筆記具, 文房具, ペン が含まれている画像&#10;&#10;自動的に生成された説明">
            <a:extLst>
              <a:ext uri="{FF2B5EF4-FFF2-40B4-BE49-F238E27FC236}">
                <a16:creationId xmlns:a16="http://schemas.microsoft.com/office/drawing/2014/main" id="{710CD413-7D5F-4B30-9486-98E5D3014574}"/>
              </a:ext>
            </a:extLst>
          </p:cNvPr>
          <p:cNvPicPr>
            <a:picLocks noChangeAspect="1"/>
          </p:cNvPicPr>
          <p:nvPr/>
        </p:nvPicPr>
        <p:blipFill>
          <a:blip r:embed="rId4">
            <a:grayscl/>
          </a:blip>
          <a:stretch>
            <a:fillRect/>
          </a:stretch>
        </p:blipFill>
        <p:spPr>
          <a:xfrm rot="1016040">
            <a:off x="1653101" y="3079514"/>
            <a:ext cx="1949240" cy="1949240"/>
          </a:xfrm>
          <a:prstGeom prst="rect">
            <a:avLst/>
          </a:prstGeom>
        </p:spPr>
      </p:pic>
      <p:pic>
        <p:nvPicPr>
          <p:cNvPr id="38" name="図 37" descr="筆記具, 文房具, ペン が含まれている画像&#10;&#10;自動的に生成された説明">
            <a:extLst>
              <a:ext uri="{FF2B5EF4-FFF2-40B4-BE49-F238E27FC236}">
                <a16:creationId xmlns:a16="http://schemas.microsoft.com/office/drawing/2014/main" id="{23B3F888-AFBD-4CD6-9C72-0BE3FF1CAC9D}"/>
              </a:ext>
            </a:extLst>
          </p:cNvPr>
          <p:cNvPicPr>
            <a:picLocks noChangeAspect="1"/>
          </p:cNvPicPr>
          <p:nvPr/>
        </p:nvPicPr>
        <p:blipFill>
          <a:blip r:embed="rId4">
            <a:grayscl/>
          </a:blip>
          <a:stretch>
            <a:fillRect/>
          </a:stretch>
        </p:blipFill>
        <p:spPr>
          <a:xfrm rot="1016040" flipH="1" flipV="1">
            <a:off x="2540630" y="3079514"/>
            <a:ext cx="1949240" cy="1949240"/>
          </a:xfrm>
          <a:prstGeom prst="rect">
            <a:avLst/>
          </a:prstGeom>
        </p:spPr>
      </p:pic>
      <p:pic>
        <p:nvPicPr>
          <p:cNvPr id="39" name="図 38" descr="筆記具, 文房具, ペン が含まれている画像&#10;&#10;自動的に生成された説明">
            <a:extLst>
              <a:ext uri="{FF2B5EF4-FFF2-40B4-BE49-F238E27FC236}">
                <a16:creationId xmlns:a16="http://schemas.microsoft.com/office/drawing/2014/main" id="{A9F0C4DB-2970-4CA0-A016-D2F6ED46A6C7}"/>
              </a:ext>
            </a:extLst>
          </p:cNvPr>
          <p:cNvPicPr>
            <a:picLocks noChangeAspect="1"/>
          </p:cNvPicPr>
          <p:nvPr/>
        </p:nvPicPr>
        <p:blipFill>
          <a:blip r:embed="rId4">
            <a:grayscl/>
          </a:blip>
          <a:stretch>
            <a:fillRect/>
          </a:stretch>
        </p:blipFill>
        <p:spPr>
          <a:xfrm rot="1016040">
            <a:off x="4803667" y="2479858"/>
            <a:ext cx="1949240" cy="1949240"/>
          </a:xfrm>
          <a:prstGeom prst="rect">
            <a:avLst/>
          </a:prstGeom>
        </p:spPr>
      </p:pic>
      <p:pic>
        <p:nvPicPr>
          <p:cNvPr id="47" name="図 46" descr="筆記具, 文房具, ペン が含まれている画像&#10;&#10;自動的に生成された説明">
            <a:extLst>
              <a:ext uri="{FF2B5EF4-FFF2-40B4-BE49-F238E27FC236}">
                <a16:creationId xmlns:a16="http://schemas.microsoft.com/office/drawing/2014/main" id="{7FE8D74E-99C8-4CDA-B4F2-10D6AA7466E2}"/>
              </a:ext>
            </a:extLst>
          </p:cNvPr>
          <p:cNvPicPr>
            <a:picLocks noChangeAspect="1"/>
          </p:cNvPicPr>
          <p:nvPr/>
        </p:nvPicPr>
        <p:blipFill>
          <a:blip r:embed="rId4">
            <a:grayscl/>
          </a:blip>
          <a:stretch>
            <a:fillRect/>
          </a:stretch>
        </p:blipFill>
        <p:spPr>
          <a:xfrm rot="1016040">
            <a:off x="6978106" y="2261089"/>
            <a:ext cx="1949240" cy="1949240"/>
          </a:xfrm>
          <a:prstGeom prst="rect">
            <a:avLst/>
          </a:prstGeom>
        </p:spPr>
      </p:pic>
      <p:pic>
        <p:nvPicPr>
          <p:cNvPr id="48" name="図 47" descr="筆記具, 文房具, ペン が含まれている画像&#10;&#10;自動的に生成された説明">
            <a:extLst>
              <a:ext uri="{FF2B5EF4-FFF2-40B4-BE49-F238E27FC236}">
                <a16:creationId xmlns:a16="http://schemas.microsoft.com/office/drawing/2014/main" id="{6C00F6D1-292E-4C6B-9673-AD8C3ADF3128}"/>
              </a:ext>
            </a:extLst>
          </p:cNvPr>
          <p:cNvPicPr>
            <a:picLocks noChangeAspect="1"/>
          </p:cNvPicPr>
          <p:nvPr/>
        </p:nvPicPr>
        <p:blipFill>
          <a:blip r:embed="rId4">
            <a:grayscl/>
          </a:blip>
          <a:stretch>
            <a:fillRect/>
          </a:stretch>
        </p:blipFill>
        <p:spPr>
          <a:xfrm rot="1016040" flipH="1" flipV="1">
            <a:off x="7075680" y="3127659"/>
            <a:ext cx="1949240" cy="1949240"/>
          </a:xfrm>
          <a:prstGeom prst="rect">
            <a:avLst/>
          </a:prstGeom>
        </p:spPr>
      </p:pic>
      <p:pic>
        <p:nvPicPr>
          <p:cNvPr id="49" name="図 48" descr="筆記具, 文房具, ペン が含まれている画像&#10;&#10;自動的に生成された説明">
            <a:extLst>
              <a:ext uri="{FF2B5EF4-FFF2-40B4-BE49-F238E27FC236}">
                <a16:creationId xmlns:a16="http://schemas.microsoft.com/office/drawing/2014/main" id="{015A064F-B325-4912-B8DA-A3599200C1B6}"/>
              </a:ext>
            </a:extLst>
          </p:cNvPr>
          <p:cNvPicPr>
            <a:picLocks noChangeAspect="1"/>
          </p:cNvPicPr>
          <p:nvPr/>
        </p:nvPicPr>
        <p:blipFill>
          <a:blip r:embed="rId4">
            <a:grayscl/>
          </a:blip>
          <a:stretch>
            <a:fillRect/>
          </a:stretch>
        </p:blipFill>
        <p:spPr>
          <a:xfrm rot="1016040">
            <a:off x="5817864" y="2164173"/>
            <a:ext cx="1949240" cy="1949240"/>
          </a:xfrm>
          <a:prstGeom prst="rect">
            <a:avLst/>
          </a:prstGeom>
        </p:spPr>
      </p:pic>
      <p:pic>
        <p:nvPicPr>
          <p:cNvPr id="50" name="図 49" descr="筆記具, 文房具, ペン が含まれている画像&#10;&#10;自動的に生成された説明">
            <a:extLst>
              <a:ext uri="{FF2B5EF4-FFF2-40B4-BE49-F238E27FC236}">
                <a16:creationId xmlns:a16="http://schemas.microsoft.com/office/drawing/2014/main" id="{70F000FE-4B04-4D34-BF13-788E913C392A}"/>
              </a:ext>
            </a:extLst>
          </p:cNvPr>
          <p:cNvPicPr>
            <a:picLocks noChangeAspect="1"/>
          </p:cNvPicPr>
          <p:nvPr/>
        </p:nvPicPr>
        <p:blipFill>
          <a:blip r:embed="rId4">
            <a:grayscl/>
          </a:blip>
          <a:stretch>
            <a:fillRect/>
          </a:stretch>
        </p:blipFill>
        <p:spPr>
          <a:xfrm rot="1016040" flipH="1" flipV="1">
            <a:off x="5580629" y="3106785"/>
            <a:ext cx="1949240" cy="1949240"/>
          </a:xfrm>
          <a:prstGeom prst="rect">
            <a:avLst/>
          </a:prstGeom>
        </p:spPr>
      </p:pic>
      <p:sp>
        <p:nvSpPr>
          <p:cNvPr id="20" name="正方形/長方形 19">
            <a:extLst>
              <a:ext uri="{FF2B5EF4-FFF2-40B4-BE49-F238E27FC236}">
                <a16:creationId xmlns:a16="http://schemas.microsoft.com/office/drawing/2014/main" id="{703F0796-14FE-7842-B45E-9A65E36A8287}"/>
              </a:ext>
            </a:extLst>
          </p:cNvPr>
          <p:cNvSpPr/>
          <p:nvPr/>
        </p:nvSpPr>
        <p:spPr>
          <a:xfrm>
            <a:off x="492939"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a:extLst>
              <a:ext uri="{FF2B5EF4-FFF2-40B4-BE49-F238E27FC236}">
                <a16:creationId xmlns:a16="http://schemas.microsoft.com/office/drawing/2014/main" id="{FE3E8731-3456-0049-93ED-408605A37AEC}"/>
              </a:ext>
            </a:extLst>
          </p:cNvPr>
          <p:cNvSpPr/>
          <p:nvPr/>
        </p:nvSpPr>
        <p:spPr>
          <a:xfrm>
            <a:off x="5014835"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766B77F8-DAB6-49B7-A110-3DAD729282AB}"/>
              </a:ext>
            </a:extLst>
          </p:cNvPr>
          <p:cNvSpPr>
            <a:spLocks noGrp="1"/>
          </p:cNvSpPr>
          <p:nvPr>
            <p:ph type="sldNum" sz="quarter" idx="12"/>
          </p:nvPr>
        </p:nvSpPr>
        <p:spPr/>
        <p:txBody>
          <a:bodyPr/>
          <a:lstStyle/>
          <a:p>
            <a:fld id="{67391ED0-1D1A-6249-97C0-1521B31F7D8B}" type="slidenum">
              <a:rPr kumimoji="1" lang="ja-JP" altLang="en-US" smtClean="0"/>
              <a:t>33</a:t>
            </a:fld>
            <a:endParaRPr kumimoji="1" lang="ja-JP" altLang="en-US"/>
          </a:p>
        </p:txBody>
      </p:sp>
      <p:sp>
        <p:nvSpPr>
          <p:cNvPr id="4" name="円/楕円 1">
            <a:extLst>
              <a:ext uri="{FF2B5EF4-FFF2-40B4-BE49-F238E27FC236}">
                <a16:creationId xmlns:a16="http://schemas.microsoft.com/office/drawing/2014/main" id="{630FE2DC-51F4-A6E5-B471-65D6FCB2DB20}"/>
              </a:ext>
            </a:extLst>
          </p:cNvPr>
          <p:cNvSpPr/>
          <p:nvPr/>
        </p:nvSpPr>
        <p:spPr>
          <a:xfrm>
            <a:off x="572321"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27196A60-78FC-C3C2-525A-905AB57068BF}"/>
              </a:ext>
            </a:extLst>
          </p:cNvPr>
          <p:cNvSpPr/>
          <p:nvPr/>
        </p:nvSpPr>
        <p:spPr>
          <a:xfrm>
            <a:off x="1059445"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
            <a:extLst>
              <a:ext uri="{FF2B5EF4-FFF2-40B4-BE49-F238E27FC236}">
                <a16:creationId xmlns:a16="http://schemas.microsoft.com/office/drawing/2014/main" id="{EB6BB7D7-36BF-F215-D17C-EFDC695B4C3E}"/>
              </a:ext>
            </a:extLst>
          </p:cNvPr>
          <p:cNvSpPr/>
          <p:nvPr/>
        </p:nvSpPr>
        <p:spPr>
          <a:xfrm>
            <a:off x="5106954"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
            <a:extLst>
              <a:ext uri="{FF2B5EF4-FFF2-40B4-BE49-F238E27FC236}">
                <a16:creationId xmlns:a16="http://schemas.microsoft.com/office/drawing/2014/main" id="{3E3C892A-8E1A-1580-48A7-E33A7BF2E06D}"/>
              </a:ext>
            </a:extLst>
          </p:cNvPr>
          <p:cNvSpPr/>
          <p:nvPr/>
        </p:nvSpPr>
        <p:spPr>
          <a:xfrm>
            <a:off x="5594078"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
            <a:extLst>
              <a:ext uri="{FF2B5EF4-FFF2-40B4-BE49-F238E27FC236}">
                <a16:creationId xmlns:a16="http://schemas.microsoft.com/office/drawing/2014/main" id="{A64F3AC5-C3BA-96BB-F874-708DBAAB0C28}"/>
              </a:ext>
            </a:extLst>
          </p:cNvPr>
          <p:cNvSpPr/>
          <p:nvPr/>
        </p:nvSpPr>
        <p:spPr>
          <a:xfrm>
            <a:off x="6080611"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093240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738664"/>
          </a:xfrm>
          <a:prstGeom prst="rect">
            <a:avLst/>
          </a:prstGeom>
          <a:noFill/>
        </p:spPr>
        <p:txBody>
          <a:bodyPr wrap="square" rtlCol="0">
            <a:spAutoFit/>
          </a:bodyPr>
          <a:lstStyle/>
          <a:p>
            <a:r>
              <a:rPr lang="ja-JP" altLang="en-US" sz="1400" dirty="0"/>
              <a:t>箱の中には、外に出ているよりも二個多くのケーキが入っています。箱の中には、幾つのケーキが入っていますか。その数だけ、左のお部屋に丸を描きましょう。また、ケーキは全部でいくつありますか。その数だけ、右のお部屋に丸を描きましょう。</a:t>
            </a:r>
            <a:r>
              <a:rPr lang="ja-JP" altLang="en-US" sz="1400" dirty="0">
                <a:solidFill>
                  <a:schemeClr val="bg1"/>
                </a:solidFill>
              </a:rPr>
              <a:t>Ａー１５③</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911F7784-6C60-42E7-9200-4433FF685E95}"/>
              </a:ext>
            </a:extLst>
          </p:cNvPr>
          <p:cNvPicPr>
            <a:picLocks noChangeAspect="1"/>
          </p:cNvPicPr>
          <p:nvPr/>
        </p:nvPicPr>
        <p:blipFill>
          <a:blip r:embed="rId3">
            <a:grayscl/>
          </a:blip>
          <a:stretch>
            <a:fillRect/>
          </a:stretch>
        </p:blipFill>
        <p:spPr>
          <a:xfrm>
            <a:off x="1151889" y="1247096"/>
            <a:ext cx="2802797" cy="2802797"/>
          </a:xfrm>
          <a:prstGeom prst="rect">
            <a:avLst/>
          </a:prstGeom>
        </p:spPr>
      </p:pic>
      <p:pic>
        <p:nvPicPr>
          <p:cNvPr id="9" name="図 8">
            <a:extLst>
              <a:ext uri="{FF2B5EF4-FFF2-40B4-BE49-F238E27FC236}">
                <a16:creationId xmlns:a16="http://schemas.microsoft.com/office/drawing/2014/main" id="{733248C0-AEB5-42A7-BAEE-0759D76CEFA4}"/>
              </a:ext>
            </a:extLst>
          </p:cNvPr>
          <p:cNvPicPr>
            <a:picLocks noChangeAspect="1"/>
          </p:cNvPicPr>
          <p:nvPr/>
        </p:nvPicPr>
        <p:blipFill>
          <a:blip r:embed="rId4">
            <a:grayscl/>
          </a:blip>
          <a:stretch>
            <a:fillRect/>
          </a:stretch>
        </p:blipFill>
        <p:spPr>
          <a:xfrm>
            <a:off x="5107114" y="1483211"/>
            <a:ext cx="1514911" cy="1211929"/>
          </a:xfrm>
          <a:prstGeom prst="rect">
            <a:avLst/>
          </a:prstGeom>
        </p:spPr>
      </p:pic>
      <p:pic>
        <p:nvPicPr>
          <p:cNvPr id="24" name="図 23">
            <a:extLst>
              <a:ext uri="{FF2B5EF4-FFF2-40B4-BE49-F238E27FC236}">
                <a16:creationId xmlns:a16="http://schemas.microsoft.com/office/drawing/2014/main" id="{D4CA5C7B-F122-4C44-AA71-28F9A5AA9DA1}"/>
              </a:ext>
            </a:extLst>
          </p:cNvPr>
          <p:cNvPicPr>
            <a:picLocks noChangeAspect="1"/>
          </p:cNvPicPr>
          <p:nvPr/>
        </p:nvPicPr>
        <p:blipFill>
          <a:blip r:embed="rId4">
            <a:grayscl/>
          </a:blip>
          <a:stretch>
            <a:fillRect/>
          </a:stretch>
        </p:blipFill>
        <p:spPr>
          <a:xfrm>
            <a:off x="7331479" y="1811779"/>
            <a:ext cx="1514911" cy="1211929"/>
          </a:xfrm>
          <a:prstGeom prst="rect">
            <a:avLst/>
          </a:prstGeom>
        </p:spPr>
      </p:pic>
      <p:pic>
        <p:nvPicPr>
          <p:cNvPr id="25" name="図 24">
            <a:extLst>
              <a:ext uri="{FF2B5EF4-FFF2-40B4-BE49-F238E27FC236}">
                <a16:creationId xmlns:a16="http://schemas.microsoft.com/office/drawing/2014/main" id="{B0A3E869-4572-49C5-A59F-0F79C8BE5E2B}"/>
              </a:ext>
            </a:extLst>
          </p:cNvPr>
          <p:cNvPicPr>
            <a:picLocks noChangeAspect="1"/>
          </p:cNvPicPr>
          <p:nvPr/>
        </p:nvPicPr>
        <p:blipFill>
          <a:blip r:embed="rId4">
            <a:grayscl/>
          </a:blip>
          <a:stretch>
            <a:fillRect/>
          </a:stretch>
        </p:blipFill>
        <p:spPr>
          <a:xfrm>
            <a:off x="6016969" y="3282698"/>
            <a:ext cx="1514911" cy="1211929"/>
          </a:xfrm>
          <a:prstGeom prst="rect">
            <a:avLst/>
          </a:prstGeom>
        </p:spPr>
      </p:pic>
      <p:sp>
        <p:nvSpPr>
          <p:cNvPr id="3" name="スライド番号プレースホルダー 2">
            <a:extLst>
              <a:ext uri="{FF2B5EF4-FFF2-40B4-BE49-F238E27FC236}">
                <a16:creationId xmlns:a16="http://schemas.microsoft.com/office/drawing/2014/main" id="{9C7C4520-5B19-43AF-AEC9-AEA6F31341D9}"/>
              </a:ext>
            </a:extLst>
          </p:cNvPr>
          <p:cNvSpPr>
            <a:spLocks noGrp="1"/>
          </p:cNvSpPr>
          <p:nvPr>
            <p:ph type="sldNum" sz="quarter" idx="12"/>
          </p:nvPr>
        </p:nvSpPr>
        <p:spPr/>
        <p:txBody>
          <a:bodyPr/>
          <a:lstStyle/>
          <a:p>
            <a:fld id="{67391ED0-1D1A-6249-97C0-1521B31F7D8B}" type="slidenum">
              <a:rPr kumimoji="1" lang="ja-JP" altLang="en-US" smtClean="0"/>
              <a:t>34</a:t>
            </a:fld>
            <a:endParaRPr kumimoji="1" lang="ja-JP" altLang="en-US"/>
          </a:p>
        </p:txBody>
      </p:sp>
      <p:sp>
        <p:nvSpPr>
          <p:cNvPr id="4" name="円/楕円 1">
            <a:extLst>
              <a:ext uri="{FF2B5EF4-FFF2-40B4-BE49-F238E27FC236}">
                <a16:creationId xmlns:a16="http://schemas.microsoft.com/office/drawing/2014/main" id="{0FBB86CF-8E6C-E508-4AE6-479D43BB41CD}"/>
              </a:ext>
            </a:extLst>
          </p:cNvPr>
          <p:cNvSpPr/>
          <p:nvPr/>
        </p:nvSpPr>
        <p:spPr>
          <a:xfrm>
            <a:off x="572321"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円/楕円 1">
            <a:extLst>
              <a:ext uri="{FF2B5EF4-FFF2-40B4-BE49-F238E27FC236}">
                <a16:creationId xmlns:a16="http://schemas.microsoft.com/office/drawing/2014/main" id="{A91A055D-F2DC-8BB2-7363-A127E871BB65}"/>
              </a:ext>
            </a:extLst>
          </p:cNvPr>
          <p:cNvSpPr/>
          <p:nvPr/>
        </p:nvSpPr>
        <p:spPr>
          <a:xfrm>
            <a:off x="1059445"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円/楕円 1">
            <a:extLst>
              <a:ext uri="{FF2B5EF4-FFF2-40B4-BE49-F238E27FC236}">
                <a16:creationId xmlns:a16="http://schemas.microsoft.com/office/drawing/2014/main" id="{FD25E0D6-0CD7-78DE-6029-9560A6E7D335}"/>
              </a:ext>
            </a:extLst>
          </p:cNvPr>
          <p:cNvSpPr/>
          <p:nvPr/>
        </p:nvSpPr>
        <p:spPr>
          <a:xfrm>
            <a:off x="1545978"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1">
            <a:extLst>
              <a:ext uri="{FF2B5EF4-FFF2-40B4-BE49-F238E27FC236}">
                <a16:creationId xmlns:a16="http://schemas.microsoft.com/office/drawing/2014/main" id="{2706A73D-1EC9-ECD1-72D7-61CC448D4C72}"/>
              </a:ext>
            </a:extLst>
          </p:cNvPr>
          <p:cNvSpPr/>
          <p:nvPr/>
        </p:nvSpPr>
        <p:spPr>
          <a:xfrm>
            <a:off x="2032511"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
            <a:extLst>
              <a:ext uri="{FF2B5EF4-FFF2-40B4-BE49-F238E27FC236}">
                <a16:creationId xmlns:a16="http://schemas.microsoft.com/office/drawing/2014/main" id="{0FE9F6F4-BFF5-6B99-1AA3-140637C48A93}"/>
              </a:ext>
            </a:extLst>
          </p:cNvPr>
          <p:cNvSpPr/>
          <p:nvPr/>
        </p:nvSpPr>
        <p:spPr>
          <a:xfrm>
            <a:off x="2516634"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
            <a:extLst>
              <a:ext uri="{FF2B5EF4-FFF2-40B4-BE49-F238E27FC236}">
                <a16:creationId xmlns:a16="http://schemas.microsoft.com/office/drawing/2014/main" id="{ED1B4DE5-0A1C-2FF2-7BBF-059F3D9FF93E}"/>
              </a:ext>
            </a:extLst>
          </p:cNvPr>
          <p:cNvSpPr/>
          <p:nvPr/>
        </p:nvSpPr>
        <p:spPr>
          <a:xfrm>
            <a:off x="5117447"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
            <a:extLst>
              <a:ext uri="{FF2B5EF4-FFF2-40B4-BE49-F238E27FC236}">
                <a16:creationId xmlns:a16="http://schemas.microsoft.com/office/drawing/2014/main" id="{19603966-A944-7C24-25F1-7EF3EC655BAB}"/>
              </a:ext>
            </a:extLst>
          </p:cNvPr>
          <p:cNvSpPr/>
          <p:nvPr/>
        </p:nvSpPr>
        <p:spPr>
          <a:xfrm>
            <a:off x="5604571"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
            <a:extLst>
              <a:ext uri="{FF2B5EF4-FFF2-40B4-BE49-F238E27FC236}">
                <a16:creationId xmlns:a16="http://schemas.microsoft.com/office/drawing/2014/main" id="{212A4AAB-8FC5-5C8D-F4A3-2D7B3232FA8E}"/>
              </a:ext>
            </a:extLst>
          </p:cNvPr>
          <p:cNvSpPr/>
          <p:nvPr/>
        </p:nvSpPr>
        <p:spPr>
          <a:xfrm>
            <a:off x="6091104"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円/楕円 1">
            <a:extLst>
              <a:ext uri="{FF2B5EF4-FFF2-40B4-BE49-F238E27FC236}">
                <a16:creationId xmlns:a16="http://schemas.microsoft.com/office/drawing/2014/main" id="{6F5097CA-161F-C4D3-CDBB-171E099B94B2}"/>
              </a:ext>
            </a:extLst>
          </p:cNvPr>
          <p:cNvSpPr/>
          <p:nvPr/>
        </p:nvSpPr>
        <p:spPr>
          <a:xfrm>
            <a:off x="6577637"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円/楕円 1">
            <a:extLst>
              <a:ext uri="{FF2B5EF4-FFF2-40B4-BE49-F238E27FC236}">
                <a16:creationId xmlns:a16="http://schemas.microsoft.com/office/drawing/2014/main" id="{62E53E25-08F0-63FE-DF3D-71F3A8A4F4F9}"/>
              </a:ext>
            </a:extLst>
          </p:cNvPr>
          <p:cNvSpPr/>
          <p:nvPr/>
        </p:nvSpPr>
        <p:spPr>
          <a:xfrm>
            <a:off x="7061760"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1">
            <a:extLst>
              <a:ext uri="{FF2B5EF4-FFF2-40B4-BE49-F238E27FC236}">
                <a16:creationId xmlns:a16="http://schemas.microsoft.com/office/drawing/2014/main" id="{15EFA787-A8CB-AE73-E58D-F9995475D476}"/>
              </a:ext>
            </a:extLst>
          </p:cNvPr>
          <p:cNvSpPr/>
          <p:nvPr/>
        </p:nvSpPr>
        <p:spPr>
          <a:xfrm>
            <a:off x="7546120"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円/楕円 1">
            <a:extLst>
              <a:ext uri="{FF2B5EF4-FFF2-40B4-BE49-F238E27FC236}">
                <a16:creationId xmlns:a16="http://schemas.microsoft.com/office/drawing/2014/main" id="{35ED1E62-C378-2D83-DD78-EF3DF45DF252}"/>
              </a:ext>
            </a:extLst>
          </p:cNvPr>
          <p:cNvSpPr/>
          <p:nvPr/>
        </p:nvSpPr>
        <p:spPr>
          <a:xfrm>
            <a:off x="8032653"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楕円 1">
            <a:extLst>
              <a:ext uri="{FF2B5EF4-FFF2-40B4-BE49-F238E27FC236}">
                <a16:creationId xmlns:a16="http://schemas.microsoft.com/office/drawing/2014/main" id="{89D4D312-60D4-164C-0089-BCA5F3649295}"/>
              </a:ext>
            </a:extLst>
          </p:cNvPr>
          <p:cNvSpPr/>
          <p:nvPr/>
        </p:nvSpPr>
        <p:spPr>
          <a:xfrm>
            <a:off x="8516776"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47913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1" y="106829"/>
            <a:ext cx="9610165" cy="738664"/>
          </a:xfrm>
          <a:prstGeom prst="rect">
            <a:avLst/>
          </a:prstGeom>
          <a:noFill/>
        </p:spPr>
        <p:txBody>
          <a:bodyPr wrap="square" rtlCol="0">
            <a:spAutoFit/>
          </a:bodyPr>
          <a:lstStyle/>
          <a:p>
            <a:r>
              <a:rPr lang="ja-JP" altLang="en-US" sz="1400" dirty="0"/>
              <a:t>箱の中には、外に出ているよりも二台少ない数のミニカーが入っています。箱の中には、何台のミニカーが入っていますか。その数だけ、左のお部屋に丸を描きましょう。また、ミニカーは全部で何台ありますか。その数だけ、右のお部屋に丸を描きましょう。</a:t>
            </a:r>
            <a:r>
              <a:rPr lang="ja-JP" altLang="en-US" sz="1400" dirty="0">
                <a:solidFill>
                  <a:schemeClr val="bg1"/>
                </a:solidFill>
              </a:rPr>
              <a:t>Ａー１５④</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D2CEF255-DED9-4B75-A95E-54F281FCB86E}"/>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6420453" y="1665533"/>
            <a:ext cx="969781" cy="872803"/>
          </a:xfrm>
          <a:prstGeom prst="rect">
            <a:avLst/>
          </a:prstGeom>
        </p:spPr>
      </p:pic>
      <p:pic>
        <p:nvPicPr>
          <p:cNvPr id="16" name="図 15">
            <a:extLst>
              <a:ext uri="{FF2B5EF4-FFF2-40B4-BE49-F238E27FC236}">
                <a16:creationId xmlns:a16="http://schemas.microsoft.com/office/drawing/2014/main" id="{C0549444-D79A-4264-983C-A87B378DFCEF}"/>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5501311" y="2480898"/>
            <a:ext cx="969781" cy="872803"/>
          </a:xfrm>
          <a:prstGeom prst="rect">
            <a:avLst/>
          </a:prstGeom>
        </p:spPr>
      </p:pic>
      <p:pic>
        <p:nvPicPr>
          <p:cNvPr id="17" name="図 16">
            <a:extLst>
              <a:ext uri="{FF2B5EF4-FFF2-40B4-BE49-F238E27FC236}">
                <a16:creationId xmlns:a16="http://schemas.microsoft.com/office/drawing/2014/main" id="{67DC2764-4A84-42A5-AA70-481F06901164}"/>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7232709" y="2236866"/>
            <a:ext cx="969781" cy="872803"/>
          </a:xfrm>
          <a:prstGeom prst="rect">
            <a:avLst/>
          </a:prstGeom>
        </p:spPr>
      </p:pic>
      <p:pic>
        <p:nvPicPr>
          <p:cNvPr id="18" name="図 17">
            <a:extLst>
              <a:ext uri="{FF2B5EF4-FFF2-40B4-BE49-F238E27FC236}">
                <a16:creationId xmlns:a16="http://schemas.microsoft.com/office/drawing/2014/main" id="{6DE40E1B-9F4E-496C-A09F-64AC6A2C6BA2}"/>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6313567" y="3052231"/>
            <a:ext cx="969781" cy="872803"/>
          </a:xfrm>
          <a:prstGeom prst="rect">
            <a:avLst/>
          </a:prstGeom>
        </p:spPr>
      </p:pic>
      <p:pic>
        <p:nvPicPr>
          <p:cNvPr id="20" name="図 19">
            <a:extLst>
              <a:ext uri="{FF2B5EF4-FFF2-40B4-BE49-F238E27FC236}">
                <a16:creationId xmlns:a16="http://schemas.microsoft.com/office/drawing/2014/main" id="{3FD9AFA2-865B-4F4D-8DCC-44A3A0342877}"/>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7590657" y="3264910"/>
            <a:ext cx="969781" cy="872803"/>
          </a:xfrm>
          <a:prstGeom prst="rect">
            <a:avLst/>
          </a:prstGeom>
        </p:spPr>
      </p:pic>
      <p:pic>
        <p:nvPicPr>
          <p:cNvPr id="15" name="図 14" descr="建物, 建築資材 が含まれている画像&#10;&#10;自動的に生成された説明">
            <a:extLst>
              <a:ext uri="{FF2B5EF4-FFF2-40B4-BE49-F238E27FC236}">
                <a16:creationId xmlns:a16="http://schemas.microsoft.com/office/drawing/2014/main" id="{54D82984-2716-406D-A013-C02AC891BC74}"/>
              </a:ext>
            </a:extLst>
          </p:cNvPr>
          <p:cNvPicPr>
            <a:picLocks noChangeAspect="1"/>
          </p:cNvPicPr>
          <p:nvPr/>
        </p:nvPicPr>
        <p:blipFill>
          <a:blip r:embed="rId5">
            <a:grayscl/>
          </a:blip>
          <a:stretch>
            <a:fillRect/>
          </a:stretch>
        </p:blipFill>
        <p:spPr>
          <a:xfrm>
            <a:off x="750227" y="1444950"/>
            <a:ext cx="4286250" cy="2895600"/>
          </a:xfrm>
          <a:prstGeom prst="rect">
            <a:avLst/>
          </a:prstGeom>
        </p:spPr>
      </p:pic>
      <p:sp>
        <p:nvSpPr>
          <p:cNvPr id="3" name="スライド番号プレースホルダー 2">
            <a:extLst>
              <a:ext uri="{FF2B5EF4-FFF2-40B4-BE49-F238E27FC236}">
                <a16:creationId xmlns:a16="http://schemas.microsoft.com/office/drawing/2014/main" id="{561DDFF4-42A0-4CD6-9333-FEF157A3B315}"/>
              </a:ext>
            </a:extLst>
          </p:cNvPr>
          <p:cNvSpPr>
            <a:spLocks noGrp="1"/>
          </p:cNvSpPr>
          <p:nvPr>
            <p:ph type="sldNum" sz="quarter" idx="12"/>
          </p:nvPr>
        </p:nvSpPr>
        <p:spPr/>
        <p:txBody>
          <a:bodyPr/>
          <a:lstStyle/>
          <a:p>
            <a:fld id="{67391ED0-1D1A-6249-97C0-1521B31F7D8B}" type="slidenum">
              <a:rPr kumimoji="1" lang="ja-JP" altLang="en-US" smtClean="0"/>
              <a:t>35</a:t>
            </a:fld>
            <a:endParaRPr kumimoji="1" lang="ja-JP" altLang="en-US"/>
          </a:p>
        </p:txBody>
      </p:sp>
      <p:sp>
        <p:nvSpPr>
          <p:cNvPr id="4" name="円/楕円 1">
            <a:extLst>
              <a:ext uri="{FF2B5EF4-FFF2-40B4-BE49-F238E27FC236}">
                <a16:creationId xmlns:a16="http://schemas.microsoft.com/office/drawing/2014/main" id="{EC6B7640-CD58-4CB6-7B40-DC82369B0DDA}"/>
              </a:ext>
            </a:extLst>
          </p:cNvPr>
          <p:cNvSpPr/>
          <p:nvPr/>
        </p:nvSpPr>
        <p:spPr>
          <a:xfrm>
            <a:off x="572321"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AD91E1F6-2057-0705-B37B-A10AC819FECF}"/>
              </a:ext>
            </a:extLst>
          </p:cNvPr>
          <p:cNvSpPr/>
          <p:nvPr/>
        </p:nvSpPr>
        <p:spPr>
          <a:xfrm>
            <a:off x="1059445"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円/楕円 1">
            <a:extLst>
              <a:ext uri="{FF2B5EF4-FFF2-40B4-BE49-F238E27FC236}">
                <a16:creationId xmlns:a16="http://schemas.microsoft.com/office/drawing/2014/main" id="{6F4A920E-2054-FE96-9D15-EA21E4C4C0D9}"/>
              </a:ext>
            </a:extLst>
          </p:cNvPr>
          <p:cNvSpPr/>
          <p:nvPr/>
        </p:nvSpPr>
        <p:spPr>
          <a:xfrm>
            <a:off x="1545978"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円/楕円 1">
            <a:extLst>
              <a:ext uri="{FF2B5EF4-FFF2-40B4-BE49-F238E27FC236}">
                <a16:creationId xmlns:a16="http://schemas.microsoft.com/office/drawing/2014/main" id="{70ADDA49-4270-6A56-4352-2E3195456E69}"/>
              </a:ext>
            </a:extLst>
          </p:cNvPr>
          <p:cNvSpPr/>
          <p:nvPr/>
        </p:nvSpPr>
        <p:spPr>
          <a:xfrm>
            <a:off x="5117447"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楕円 1">
            <a:extLst>
              <a:ext uri="{FF2B5EF4-FFF2-40B4-BE49-F238E27FC236}">
                <a16:creationId xmlns:a16="http://schemas.microsoft.com/office/drawing/2014/main" id="{0DB1DDAE-102F-5860-5A70-C31280A5DDE7}"/>
              </a:ext>
            </a:extLst>
          </p:cNvPr>
          <p:cNvSpPr/>
          <p:nvPr/>
        </p:nvSpPr>
        <p:spPr>
          <a:xfrm>
            <a:off x="5604571"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円/楕円 1">
            <a:extLst>
              <a:ext uri="{FF2B5EF4-FFF2-40B4-BE49-F238E27FC236}">
                <a16:creationId xmlns:a16="http://schemas.microsoft.com/office/drawing/2014/main" id="{FD29AAA0-73C2-25D7-54DF-B13F7504C20A}"/>
              </a:ext>
            </a:extLst>
          </p:cNvPr>
          <p:cNvSpPr/>
          <p:nvPr/>
        </p:nvSpPr>
        <p:spPr>
          <a:xfrm>
            <a:off x="6091104"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円/楕円 1">
            <a:extLst>
              <a:ext uri="{FF2B5EF4-FFF2-40B4-BE49-F238E27FC236}">
                <a16:creationId xmlns:a16="http://schemas.microsoft.com/office/drawing/2014/main" id="{1E3A1D2F-138C-6668-281F-8ED153C20802}"/>
              </a:ext>
            </a:extLst>
          </p:cNvPr>
          <p:cNvSpPr/>
          <p:nvPr/>
        </p:nvSpPr>
        <p:spPr>
          <a:xfrm>
            <a:off x="6577637"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円/楕円 1">
            <a:extLst>
              <a:ext uri="{FF2B5EF4-FFF2-40B4-BE49-F238E27FC236}">
                <a16:creationId xmlns:a16="http://schemas.microsoft.com/office/drawing/2014/main" id="{52748C3B-E712-3F31-DEF1-4C4FD9300B1F}"/>
              </a:ext>
            </a:extLst>
          </p:cNvPr>
          <p:cNvSpPr/>
          <p:nvPr/>
        </p:nvSpPr>
        <p:spPr>
          <a:xfrm>
            <a:off x="7061760"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円/楕円 1">
            <a:extLst>
              <a:ext uri="{FF2B5EF4-FFF2-40B4-BE49-F238E27FC236}">
                <a16:creationId xmlns:a16="http://schemas.microsoft.com/office/drawing/2014/main" id="{68B51DCA-2FAC-C3D4-9FDB-251161ADC228}"/>
              </a:ext>
            </a:extLst>
          </p:cNvPr>
          <p:cNvSpPr/>
          <p:nvPr/>
        </p:nvSpPr>
        <p:spPr>
          <a:xfrm>
            <a:off x="7546120"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円/楕円 1">
            <a:extLst>
              <a:ext uri="{FF2B5EF4-FFF2-40B4-BE49-F238E27FC236}">
                <a16:creationId xmlns:a16="http://schemas.microsoft.com/office/drawing/2014/main" id="{9795532F-F085-C82F-51AF-7A13163E87AC}"/>
              </a:ext>
            </a:extLst>
          </p:cNvPr>
          <p:cNvSpPr/>
          <p:nvPr/>
        </p:nvSpPr>
        <p:spPr>
          <a:xfrm>
            <a:off x="8032653"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円/楕円 1">
            <a:extLst>
              <a:ext uri="{FF2B5EF4-FFF2-40B4-BE49-F238E27FC236}">
                <a16:creationId xmlns:a16="http://schemas.microsoft.com/office/drawing/2014/main" id="{CC09246F-2116-3105-A92B-0EC8C649557F}"/>
              </a:ext>
            </a:extLst>
          </p:cNvPr>
          <p:cNvSpPr/>
          <p:nvPr/>
        </p:nvSpPr>
        <p:spPr>
          <a:xfrm>
            <a:off x="8516776" y="5185122"/>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88201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523220"/>
          </a:xfrm>
          <a:prstGeom prst="rect">
            <a:avLst/>
          </a:prstGeom>
          <a:noFill/>
        </p:spPr>
        <p:txBody>
          <a:bodyPr wrap="square" rtlCol="0">
            <a:spAutoFit/>
          </a:bodyPr>
          <a:lstStyle/>
          <a:p>
            <a:r>
              <a:rPr lang="ja-JP" altLang="en-US" sz="1400" dirty="0"/>
              <a:t>家の中には、外より二人多くの人がいます。家の中と外を合わせると、全部で何人の人がいますか。その数だけ丸を描きましょう。</a:t>
            </a:r>
            <a:r>
              <a:rPr lang="ja-JP" altLang="en-US" sz="1400" dirty="0">
                <a:solidFill>
                  <a:schemeClr val="bg1"/>
                </a:solidFill>
              </a:rPr>
              <a:t>Ａー１５⑤</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7BE6AE25-4529-44B6-9916-6A3534949316}"/>
              </a:ext>
            </a:extLst>
          </p:cNvPr>
          <p:cNvGrpSpPr/>
          <p:nvPr/>
        </p:nvGrpSpPr>
        <p:grpSpPr>
          <a:xfrm>
            <a:off x="6217425" y="1158153"/>
            <a:ext cx="1804161" cy="1609136"/>
            <a:chOff x="1257590" y="1196231"/>
            <a:chExt cx="2400769" cy="2141252"/>
          </a:xfrm>
        </p:grpSpPr>
        <p:sp>
          <p:nvSpPr>
            <p:cNvPr id="3" name="正方形/長方形 2">
              <a:extLst>
                <a:ext uri="{FF2B5EF4-FFF2-40B4-BE49-F238E27FC236}">
                  <a16:creationId xmlns:a16="http://schemas.microsoft.com/office/drawing/2014/main" id="{C31CAAC1-F42C-497A-93CB-2201C609CE47}"/>
                </a:ext>
              </a:extLst>
            </p:cNvPr>
            <p:cNvSpPr/>
            <p:nvPr/>
          </p:nvSpPr>
          <p:spPr>
            <a:xfrm>
              <a:off x="1585520" y="2024072"/>
              <a:ext cx="1744910" cy="13134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a:extLst>
                <a:ext uri="{FF2B5EF4-FFF2-40B4-BE49-F238E27FC236}">
                  <a16:creationId xmlns:a16="http://schemas.microsoft.com/office/drawing/2014/main" id="{D3D423EE-4329-47E1-B79D-2042D4AF7920}"/>
                </a:ext>
              </a:extLst>
            </p:cNvPr>
            <p:cNvSpPr/>
            <p:nvPr/>
          </p:nvSpPr>
          <p:spPr>
            <a:xfrm>
              <a:off x="1257590" y="1196231"/>
              <a:ext cx="2400769" cy="82784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B4B54A87-09D0-478B-940F-EC258D411D95}"/>
                </a:ext>
              </a:extLst>
            </p:cNvPr>
            <p:cNvSpPr/>
            <p:nvPr/>
          </p:nvSpPr>
          <p:spPr>
            <a:xfrm>
              <a:off x="2738852" y="2448250"/>
              <a:ext cx="385894" cy="8892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A4FFDD0F-F415-4C87-BA68-67AB53A8E064}"/>
                </a:ext>
              </a:extLst>
            </p:cNvPr>
            <p:cNvSpPr/>
            <p:nvPr/>
          </p:nvSpPr>
          <p:spPr>
            <a:xfrm>
              <a:off x="2994638" y="2892866"/>
              <a:ext cx="67113" cy="671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DE4A39A-EFFA-40AD-B0DC-A22B7192C5EF}"/>
                </a:ext>
              </a:extLst>
            </p:cNvPr>
            <p:cNvSpPr/>
            <p:nvPr/>
          </p:nvSpPr>
          <p:spPr>
            <a:xfrm>
              <a:off x="1895912" y="2448250"/>
              <a:ext cx="492853"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8677E34-6763-499E-99D9-662D147A6689}"/>
                </a:ext>
              </a:extLst>
            </p:cNvPr>
            <p:cNvSpPr/>
            <p:nvPr/>
          </p:nvSpPr>
          <p:spPr>
            <a:xfrm>
              <a:off x="1895912" y="2448250"/>
              <a:ext cx="492853" cy="2348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A2D8006-BFD0-47E5-A0E1-1B95907BFB26}"/>
                </a:ext>
              </a:extLst>
            </p:cNvPr>
            <p:cNvSpPr/>
            <p:nvPr/>
          </p:nvSpPr>
          <p:spPr>
            <a:xfrm>
              <a:off x="1895912" y="2448250"/>
              <a:ext cx="251670"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4" name="図 23" descr="クリップアート が含まれている画像&#10;&#10;自動的に生成された説明">
            <a:extLst>
              <a:ext uri="{FF2B5EF4-FFF2-40B4-BE49-F238E27FC236}">
                <a16:creationId xmlns:a16="http://schemas.microsoft.com/office/drawing/2014/main" id="{3E279CE4-1FDD-4D18-93F2-21FCD8C70B09}"/>
              </a:ext>
            </a:extLst>
          </p:cNvPr>
          <p:cNvPicPr>
            <a:picLocks noChangeAspect="1"/>
          </p:cNvPicPr>
          <p:nvPr/>
        </p:nvPicPr>
        <p:blipFill>
          <a:blip r:embed="rId3">
            <a:grayscl/>
          </a:blip>
          <a:stretch>
            <a:fillRect/>
          </a:stretch>
        </p:blipFill>
        <p:spPr>
          <a:xfrm>
            <a:off x="1953592" y="3200980"/>
            <a:ext cx="537428" cy="1371295"/>
          </a:xfrm>
          <a:prstGeom prst="rect">
            <a:avLst/>
          </a:prstGeom>
        </p:spPr>
      </p:pic>
      <p:pic>
        <p:nvPicPr>
          <p:cNvPr id="26" name="図 25" descr="クリップアート が含まれている画像&#10;&#10;自動的に生成された説明">
            <a:extLst>
              <a:ext uri="{FF2B5EF4-FFF2-40B4-BE49-F238E27FC236}">
                <a16:creationId xmlns:a16="http://schemas.microsoft.com/office/drawing/2014/main" id="{0AF125F8-E1AF-4B2A-ADBA-43698C9583DC}"/>
              </a:ext>
            </a:extLst>
          </p:cNvPr>
          <p:cNvPicPr>
            <a:picLocks noChangeAspect="1"/>
          </p:cNvPicPr>
          <p:nvPr/>
        </p:nvPicPr>
        <p:blipFill>
          <a:blip r:embed="rId4">
            <a:grayscl/>
          </a:blip>
          <a:stretch>
            <a:fillRect/>
          </a:stretch>
        </p:blipFill>
        <p:spPr>
          <a:xfrm>
            <a:off x="2661924" y="3176969"/>
            <a:ext cx="565077" cy="1395306"/>
          </a:xfrm>
          <a:prstGeom prst="rect">
            <a:avLst/>
          </a:prstGeom>
        </p:spPr>
      </p:pic>
      <p:pic>
        <p:nvPicPr>
          <p:cNvPr id="28" name="図 27">
            <a:extLst>
              <a:ext uri="{FF2B5EF4-FFF2-40B4-BE49-F238E27FC236}">
                <a16:creationId xmlns:a16="http://schemas.microsoft.com/office/drawing/2014/main" id="{B3F1BEEA-653C-44CB-8E5B-31BE9919B9E0}"/>
              </a:ext>
            </a:extLst>
          </p:cNvPr>
          <p:cNvPicPr>
            <a:picLocks noChangeAspect="1"/>
          </p:cNvPicPr>
          <p:nvPr/>
        </p:nvPicPr>
        <p:blipFill>
          <a:blip r:embed="rId5">
            <a:grayscl/>
          </a:blip>
          <a:stretch>
            <a:fillRect/>
          </a:stretch>
        </p:blipFill>
        <p:spPr>
          <a:xfrm>
            <a:off x="5823515" y="3041975"/>
            <a:ext cx="501572" cy="762051"/>
          </a:xfrm>
          <a:prstGeom prst="rect">
            <a:avLst/>
          </a:prstGeom>
        </p:spPr>
      </p:pic>
      <p:pic>
        <p:nvPicPr>
          <p:cNvPr id="32" name="図 31">
            <a:extLst>
              <a:ext uri="{FF2B5EF4-FFF2-40B4-BE49-F238E27FC236}">
                <a16:creationId xmlns:a16="http://schemas.microsoft.com/office/drawing/2014/main" id="{517A5FB1-3FC7-4995-856C-908B82812109}"/>
              </a:ext>
            </a:extLst>
          </p:cNvPr>
          <p:cNvPicPr>
            <a:picLocks noChangeAspect="1"/>
          </p:cNvPicPr>
          <p:nvPr/>
        </p:nvPicPr>
        <p:blipFill>
          <a:blip r:embed="rId6">
            <a:grayscl/>
          </a:blip>
          <a:stretch>
            <a:fillRect/>
          </a:stretch>
        </p:blipFill>
        <p:spPr>
          <a:xfrm>
            <a:off x="6807966" y="3041974"/>
            <a:ext cx="501572" cy="762051"/>
          </a:xfrm>
          <a:prstGeom prst="rect">
            <a:avLst/>
          </a:prstGeom>
        </p:spPr>
      </p:pic>
      <p:pic>
        <p:nvPicPr>
          <p:cNvPr id="34" name="図 33" descr="おもちゃ が含まれている画像&#10;&#10;自動的に生成された説明">
            <a:extLst>
              <a:ext uri="{FF2B5EF4-FFF2-40B4-BE49-F238E27FC236}">
                <a16:creationId xmlns:a16="http://schemas.microsoft.com/office/drawing/2014/main" id="{7D213E2B-86F2-4690-A1FC-1B5BC4D6436F}"/>
              </a:ext>
            </a:extLst>
          </p:cNvPr>
          <p:cNvPicPr>
            <a:picLocks noChangeAspect="1"/>
          </p:cNvPicPr>
          <p:nvPr/>
        </p:nvPicPr>
        <p:blipFill>
          <a:blip r:embed="rId7">
            <a:grayscl/>
          </a:blip>
          <a:stretch>
            <a:fillRect/>
          </a:stretch>
        </p:blipFill>
        <p:spPr>
          <a:xfrm>
            <a:off x="7713604" y="3088175"/>
            <a:ext cx="726916" cy="762050"/>
          </a:xfrm>
          <a:prstGeom prst="rect">
            <a:avLst/>
          </a:prstGeom>
        </p:spPr>
      </p:pic>
      <p:pic>
        <p:nvPicPr>
          <p:cNvPr id="27" name="図 26" descr="クリップアート が含まれている画像&#10;&#10;自動的に生成された説明">
            <a:extLst>
              <a:ext uri="{FF2B5EF4-FFF2-40B4-BE49-F238E27FC236}">
                <a16:creationId xmlns:a16="http://schemas.microsoft.com/office/drawing/2014/main" id="{4A376FFE-5D19-4E70-8715-71CC829668DE}"/>
              </a:ext>
            </a:extLst>
          </p:cNvPr>
          <p:cNvPicPr>
            <a:picLocks noChangeAspect="1"/>
          </p:cNvPicPr>
          <p:nvPr/>
        </p:nvPicPr>
        <p:blipFill>
          <a:blip r:embed="rId3">
            <a:grayscl/>
          </a:blip>
          <a:stretch>
            <a:fillRect/>
          </a:stretch>
        </p:blipFill>
        <p:spPr>
          <a:xfrm>
            <a:off x="6417939" y="4100138"/>
            <a:ext cx="328116" cy="837217"/>
          </a:xfrm>
          <a:prstGeom prst="rect">
            <a:avLst/>
          </a:prstGeom>
        </p:spPr>
      </p:pic>
      <p:pic>
        <p:nvPicPr>
          <p:cNvPr id="29" name="図 28" descr="クリップアート が含まれている画像&#10;&#10;自動的に生成された説明">
            <a:extLst>
              <a:ext uri="{FF2B5EF4-FFF2-40B4-BE49-F238E27FC236}">
                <a16:creationId xmlns:a16="http://schemas.microsoft.com/office/drawing/2014/main" id="{B912BAA0-D7E3-4D7B-BDE2-C7978F256F72}"/>
              </a:ext>
            </a:extLst>
          </p:cNvPr>
          <p:cNvPicPr>
            <a:picLocks noChangeAspect="1"/>
          </p:cNvPicPr>
          <p:nvPr/>
        </p:nvPicPr>
        <p:blipFill>
          <a:blip r:embed="rId4">
            <a:grayscl/>
          </a:blip>
          <a:stretch>
            <a:fillRect/>
          </a:stretch>
        </p:blipFill>
        <p:spPr>
          <a:xfrm>
            <a:off x="7482036" y="4100138"/>
            <a:ext cx="344996" cy="851876"/>
          </a:xfrm>
          <a:prstGeom prst="rect">
            <a:avLst/>
          </a:prstGeom>
        </p:spPr>
      </p:pic>
      <p:sp>
        <p:nvSpPr>
          <p:cNvPr id="30" name="正方形/長方形 29">
            <a:extLst>
              <a:ext uri="{FF2B5EF4-FFF2-40B4-BE49-F238E27FC236}">
                <a16:creationId xmlns:a16="http://schemas.microsoft.com/office/drawing/2014/main" id="{C1E71CEB-3859-497E-A6B3-28F4FF6C13AD}"/>
              </a:ext>
            </a:extLst>
          </p:cNvPr>
          <p:cNvSpPr/>
          <p:nvPr/>
        </p:nvSpPr>
        <p:spPr>
          <a:xfrm>
            <a:off x="959718"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a:extLst>
              <a:ext uri="{FF2B5EF4-FFF2-40B4-BE49-F238E27FC236}">
                <a16:creationId xmlns:a16="http://schemas.microsoft.com/office/drawing/2014/main" id="{627FC3E7-685D-4ACB-82D8-4FF41CE56D21}"/>
              </a:ext>
            </a:extLst>
          </p:cNvPr>
          <p:cNvSpPr/>
          <p:nvPr/>
        </p:nvSpPr>
        <p:spPr>
          <a:xfrm>
            <a:off x="5525935"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a16="http://schemas.microsoft.com/office/drawing/2014/main" id="{3C3E73ED-40F6-41A1-8861-86F96E669D60}"/>
              </a:ext>
            </a:extLst>
          </p:cNvPr>
          <p:cNvGrpSpPr/>
          <p:nvPr/>
        </p:nvGrpSpPr>
        <p:grpSpPr>
          <a:xfrm>
            <a:off x="1651207" y="1158153"/>
            <a:ext cx="1804161" cy="1609136"/>
            <a:chOff x="1257590" y="1196231"/>
            <a:chExt cx="2400769" cy="2141252"/>
          </a:xfrm>
        </p:grpSpPr>
        <p:sp>
          <p:nvSpPr>
            <p:cNvPr id="35" name="正方形/長方形 34">
              <a:extLst>
                <a:ext uri="{FF2B5EF4-FFF2-40B4-BE49-F238E27FC236}">
                  <a16:creationId xmlns:a16="http://schemas.microsoft.com/office/drawing/2014/main" id="{0F65568B-C9CC-4F3F-A5A1-6A12E6562C5A}"/>
                </a:ext>
              </a:extLst>
            </p:cNvPr>
            <p:cNvSpPr/>
            <p:nvPr/>
          </p:nvSpPr>
          <p:spPr>
            <a:xfrm>
              <a:off x="1585520" y="2024072"/>
              <a:ext cx="1744910" cy="13134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a:extLst>
                <a:ext uri="{FF2B5EF4-FFF2-40B4-BE49-F238E27FC236}">
                  <a16:creationId xmlns:a16="http://schemas.microsoft.com/office/drawing/2014/main" id="{2F0B2720-4811-4A22-B66E-51BC5A2C2F46}"/>
                </a:ext>
              </a:extLst>
            </p:cNvPr>
            <p:cNvSpPr/>
            <p:nvPr/>
          </p:nvSpPr>
          <p:spPr>
            <a:xfrm>
              <a:off x="1257590" y="1196231"/>
              <a:ext cx="2400769" cy="82784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63A02AC7-FFD0-4BF7-A3F0-298F93E24949}"/>
                </a:ext>
              </a:extLst>
            </p:cNvPr>
            <p:cNvSpPr/>
            <p:nvPr/>
          </p:nvSpPr>
          <p:spPr>
            <a:xfrm>
              <a:off x="2738852" y="2448250"/>
              <a:ext cx="385894" cy="8892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CADBAD71-7AB9-46CB-A053-22B4AD4A5D49}"/>
                </a:ext>
              </a:extLst>
            </p:cNvPr>
            <p:cNvSpPr/>
            <p:nvPr/>
          </p:nvSpPr>
          <p:spPr>
            <a:xfrm>
              <a:off x="2994638" y="2892866"/>
              <a:ext cx="67113" cy="671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B91F421E-A598-4A12-B189-225E8C8592CA}"/>
                </a:ext>
              </a:extLst>
            </p:cNvPr>
            <p:cNvSpPr/>
            <p:nvPr/>
          </p:nvSpPr>
          <p:spPr>
            <a:xfrm>
              <a:off x="1895912" y="2448250"/>
              <a:ext cx="492853"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47141FCC-6811-4516-A6FB-6D956CD7F575}"/>
                </a:ext>
              </a:extLst>
            </p:cNvPr>
            <p:cNvSpPr/>
            <p:nvPr/>
          </p:nvSpPr>
          <p:spPr>
            <a:xfrm>
              <a:off x="1895912" y="2448250"/>
              <a:ext cx="492853" cy="2348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54098CB8-31A9-4D58-B546-26AAF1CCC748}"/>
                </a:ext>
              </a:extLst>
            </p:cNvPr>
            <p:cNvSpPr/>
            <p:nvPr/>
          </p:nvSpPr>
          <p:spPr>
            <a:xfrm>
              <a:off x="1895912" y="2448250"/>
              <a:ext cx="251670"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スライド番号プレースホルダー 3">
            <a:extLst>
              <a:ext uri="{FF2B5EF4-FFF2-40B4-BE49-F238E27FC236}">
                <a16:creationId xmlns:a16="http://schemas.microsoft.com/office/drawing/2014/main" id="{86B00E30-8551-41F5-BD40-CD1ABC740908}"/>
              </a:ext>
            </a:extLst>
          </p:cNvPr>
          <p:cNvSpPr>
            <a:spLocks noGrp="1"/>
          </p:cNvSpPr>
          <p:nvPr>
            <p:ph type="sldNum" sz="quarter" idx="12"/>
          </p:nvPr>
        </p:nvSpPr>
        <p:spPr/>
        <p:txBody>
          <a:bodyPr/>
          <a:lstStyle/>
          <a:p>
            <a:fld id="{67391ED0-1D1A-6249-97C0-1521B31F7D8B}" type="slidenum">
              <a:rPr kumimoji="1" lang="ja-JP" altLang="en-US" smtClean="0"/>
              <a:t>36</a:t>
            </a:fld>
            <a:endParaRPr kumimoji="1" lang="ja-JP" altLang="en-US"/>
          </a:p>
        </p:txBody>
      </p:sp>
      <p:sp>
        <p:nvSpPr>
          <p:cNvPr id="51" name="円/楕円 1">
            <a:extLst>
              <a:ext uri="{FF2B5EF4-FFF2-40B4-BE49-F238E27FC236}">
                <a16:creationId xmlns:a16="http://schemas.microsoft.com/office/drawing/2014/main" id="{8BDA2A86-192C-E587-6FCA-2939C2A251DB}"/>
              </a:ext>
            </a:extLst>
          </p:cNvPr>
          <p:cNvSpPr/>
          <p:nvPr/>
        </p:nvSpPr>
        <p:spPr>
          <a:xfrm>
            <a:off x="108235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円/楕円 1">
            <a:extLst>
              <a:ext uri="{FF2B5EF4-FFF2-40B4-BE49-F238E27FC236}">
                <a16:creationId xmlns:a16="http://schemas.microsoft.com/office/drawing/2014/main" id="{AE80605C-93FA-6B39-0215-37FAD9928977}"/>
              </a:ext>
            </a:extLst>
          </p:cNvPr>
          <p:cNvSpPr/>
          <p:nvPr/>
        </p:nvSpPr>
        <p:spPr>
          <a:xfrm>
            <a:off x="137917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円/楕円 1">
            <a:extLst>
              <a:ext uri="{FF2B5EF4-FFF2-40B4-BE49-F238E27FC236}">
                <a16:creationId xmlns:a16="http://schemas.microsoft.com/office/drawing/2014/main" id="{88CF0B49-95B2-CB82-1387-5A7CD11D772F}"/>
              </a:ext>
            </a:extLst>
          </p:cNvPr>
          <p:cNvSpPr/>
          <p:nvPr/>
        </p:nvSpPr>
        <p:spPr>
          <a:xfrm>
            <a:off x="167492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円/楕円 1">
            <a:extLst>
              <a:ext uri="{FF2B5EF4-FFF2-40B4-BE49-F238E27FC236}">
                <a16:creationId xmlns:a16="http://schemas.microsoft.com/office/drawing/2014/main" id="{4B41D502-1D05-0ECF-C089-E50E9748747D}"/>
              </a:ext>
            </a:extLst>
          </p:cNvPr>
          <p:cNvSpPr/>
          <p:nvPr/>
        </p:nvSpPr>
        <p:spPr>
          <a:xfrm>
            <a:off x="1971753"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円/楕円 1">
            <a:extLst>
              <a:ext uri="{FF2B5EF4-FFF2-40B4-BE49-F238E27FC236}">
                <a16:creationId xmlns:a16="http://schemas.microsoft.com/office/drawing/2014/main" id="{1260B4AB-4236-D327-CC41-E6D8B67DC6D6}"/>
              </a:ext>
            </a:extLst>
          </p:cNvPr>
          <p:cNvSpPr/>
          <p:nvPr/>
        </p:nvSpPr>
        <p:spPr>
          <a:xfrm>
            <a:off x="2260486"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円/楕円 1">
            <a:extLst>
              <a:ext uri="{FF2B5EF4-FFF2-40B4-BE49-F238E27FC236}">
                <a16:creationId xmlns:a16="http://schemas.microsoft.com/office/drawing/2014/main" id="{F62012FD-C2AF-7FF1-A1D7-61E57DFA128D}"/>
              </a:ext>
            </a:extLst>
          </p:cNvPr>
          <p:cNvSpPr/>
          <p:nvPr/>
        </p:nvSpPr>
        <p:spPr>
          <a:xfrm>
            <a:off x="2565892"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円/楕円 1">
            <a:extLst>
              <a:ext uri="{FF2B5EF4-FFF2-40B4-BE49-F238E27FC236}">
                <a16:creationId xmlns:a16="http://schemas.microsoft.com/office/drawing/2014/main" id="{A6433C82-0D22-38DE-D72A-6BCC04757D0B}"/>
              </a:ext>
            </a:extLst>
          </p:cNvPr>
          <p:cNvSpPr/>
          <p:nvPr/>
        </p:nvSpPr>
        <p:spPr>
          <a:xfrm>
            <a:off x="566549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円/楕円 1">
            <a:extLst>
              <a:ext uri="{FF2B5EF4-FFF2-40B4-BE49-F238E27FC236}">
                <a16:creationId xmlns:a16="http://schemas.microsoft.com/office/drawing/2014/main" id="{CAAB541E-8963-FF53-22D8-6A67083D689C}"/>
              </a:ext>
            </a:extLst>
          </p:cNvPr>
          <p:cNvSpPr/>
          <p:nvPr/>
        </p:nvSpPr>
        <p:spPr>
          <a:xfrm>
            <a:off x="596231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円/楕円 1">
            <a:extLst>
              <a:ext uri="{FF2B5EF4-FFF2-40B4-BE49-F238E27FC236}">
                <a16:creationId xmlns:a16="http://schemas.microsoft.com/office/drawing/2014/main" id="{42544F2C-42B0-2231-76FE-D83952CEC09E}"/>
              </a:ext>
            </a:extLst>
          </p:cNvPr>
          <p:cNvSpPr/>
          <p:nvPr/>
        </p:nvSpPr>
        <p:spPr>
          <a:xfrm>
            <a:off x="625806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円/楕円 1">
            <a:extLst>
              <a:ext uri="{FF2B5EF4-FFF2-40B4-BE49-F238E27FC236}">
                <a16:creationId xmlns:a16="http://schemas.microsoft.com/office/drawing/2014/main" id="{F80C5F4E-C4B7-8F70-ADE3-57EDEEADBC12}"/>
              </a:ext>
            </a:extLst>
          </p:cNvPr>
          <p:cNvSpPr/>
          <p:nvPr/>
        </p:nvSpPr>
        <p:spPr>
          <a:xfrm>
            <a:off x="6554893"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円/楕円 1">
            <a:extLst>
              <a:ext uri="{FF2B5EF4-FFF2-40B4-BE49-F238E27FC236}">
                <a16:creationId xmlns:a16="http://schemas.microsoft.com/office/drawing/2014/main" id="{F2B41F66-C779-D601-7315-2FC3A62C7C22}"/>
              </a:ext>
            </a:extLst>
          </p:cNvPr>
          <p:cNvSpPr/>
          <p:nvPr/>
        </p:nvSpPr>
        <p:spPr>
          <a:xfrm>
            <a:off x="6843626"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円/楕円 1">
            <a:extLst>
              <a:ext uri="{FF2B5EF4-FFF2-40B4-BE49-F238E27FC236}">
                <a16:creationId xmlns:a16="http://schemas.microsoft.com/office/drawing/2014/main" id="{C20529C0-D1C7-551A-0B20-17F15BB040D5}"/>
              </a:ext>
            </a:extLst>
          </p:cNvPr>
          <p:cNvSpPr/>
          <p:nvPr/>
        </p:nvSpPr>
        <p:spPr>
          <a:xfrm>
            <a:off x="7149032"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円/楕円 1">
            <a:extLst>
              <a:ext uri="{FF2B5EF4-FFF2-40B4-BE49-F238E27FC236}">
                <a16:creationId xmlns:a16="http://schemas.microsoft.com/office/drawing/2014/main" id="{7460E09E-D51E-C64F-E3AE-B3743D5E5595}"/>
              </a:ext>
            </a:extLst>
          </p:cNvPr>
          <p:cNvSpPr/>
          <p:nvPr/>
        </p:nvSpPr>
        <p:spPr>
          <a:xfrm>
            <a:off x="7445857"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8" name="円/楕円 1">
            <a:extLst>
              <a:ext uri="{FF2B5EF4-FFF2-40B4-BE49-F238E27FC236}">
                <a16:creationId xmlns:a16="http://schemas.microsoft.com/office/drawing/2014/main" id="{2153A9BB-A62C-BC3E-E6D9-E47B5976D494}"/>
              </a:ext>
            </a:extLst>
          </p:cNvPr>
          <p:cNvSpPr/>
          <p:nvPr/>
        </p:nvSpPr>
        <p:spPr>
          <a:xfrm>
            <a:off x="774161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円/楕円 1">
            <a:extLst>
              <a:ext uri="{FF2B5EF4-FFF2-40B4-BE49-F238E27FC236}">
                <a16:creationId xmlns:a16="http://schemas.microsoft.com/office/drawing/2014/main" id="{7512C244-6CA4-CD50-CC28-4AEFF7DED403}"/>
              </a:ext>
            </a:extLst>
          </p:cNvPr>
          <p:cNvSpPr/>
          <p:nvPr/>
        </p:nvSpPr>
        <p:spPr>
          <a:xfrm>
            <a:off x="803843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円/楕円 1">
            <a:extLst>
              <a:ext uri="{FF2B5EF4-FFF2-40B4-BE49-F238E27FC236}">
                <a16:creationId xmlns:a16="http://schemas.microsoft.com/office/drawing/2014/main" id="{08B7823A-EB15-614D-A890-B5A199B52AB2}"/>
              </a:ext>
            </a:extLst>
          </p:cNvPr>
          <p:cNvSpPr/>
          <p:nvPr/>
        </p:nvSpPr>
        <p:spPr>
          <a:xfrm>
            <a:off x="832716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円/楕円 1">
            <a:extLst>
              <a:ext uri="{FF2B5EF4-FFF2-40B4-BE49-F238E27FC236}">
                <a16:creationId xmlns:a16="http://schemas.microsoft.com/office/drawing/2014/main" id="{5508B69B-B18D-6572-ED09-4CA83BF0EE49}"/>
              </a:ext>
            </a:extLst>
          </p:cNvPr>
          <p:cNvSpPr/>
          <p:nvPr/>
        </p:nvSpPr>
        <p:spPr>
          <a:xfrm>
            <a:off x="5665490" y="5646084"/>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円/楕円 1">
            <a:extLst>
              <a:ext uri="{FF2B5EF4-FFF2-40B4-BE49-F238E27FC236}">
                <a16:creationId xmlns:a16="http://schemas.microsoft.com/office/drawing/2014/main" id="{B02E9927-8801-B230-5D3D-B12B644E04D9}"/>
              </a:ext>
            </a:extLst>
          </p:cNvPr>
          <p:cNvSpPr/>
          <p:nvPr/>
        </p:nvSpPr>
        <p:spPr>
          <a:xfrm>
            <a:off x="5962315" y="5646084"/>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99091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523220"/>
          </a:xfrm>
          <a:prstGeom prst="rect">
            <a:avLst/>
          </a:prstGeom>
          <a:noFill/>
        </p:spPr>
        <p:txBody>
          <a:bodyPr wrap="square" rtlCol="0">
            <a:spAutoFit/>
          </a:bodyPr>
          <a:lstStyle/>
          <a:p>
            <a:r>
              <a:rPr lang="ja-JP" altLang="en-US" sz="1400" dirty="0"/>
              <a:t>箱の中には、外に出ているおはじきよりも２個少ない数が入っています。箱の中と外の数を合わせると、おはじきは全部でいくつありますか。その数だけ、下の四角に丸を描きましょう。</a:t>
            </a:r>
            <a:r>
              <a:rPr lang="ja-JP" altLang="en-US" sz="1400" dirty="0">
                <a:solidFill>
                  <a:schemeClr val="bg1"/>
                </a:solidFill>
              </a:rPr>
              <a:t>Ａー１５⑥</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336508F3-5A12-4343-8A14-0AA9335A311A}"/>
              </a:ext>
            </a:extLst>
          </p:cNvPr>
          <p:cNvPicPr>
            <a:picLocks noChangeAspect="1"/>
          </p:cNvPicPr>
          <p:nvPr/>
        </p:nvPicPr>
        <p:blipFill>
          <a:blip r:embed="rId3">
            <a:grayscl/>
          </a:blip>
          <a:stretch>
            <a:fillRect/>
          </a:stretch>
        </p:blipFill>
        <p:spPr>
          <a:xfrm>
            <a:off x="1513464" y="784759"/>
            <a:ext cx="2079647" cy="2079647"/>
          </a:xfrm>
          <a:prstGeom prst="rect">
            <a:avLst/>
          </a:prstGeom>
        </p:spPr>
      </p:pic>
      <p:sp>
        <p:nvSpPr>
          <p:cNvPr id="36" name="正方形/長方形 35">
            <a:extLst>
              <a:ext uri="{FF2B5EF4-FFF2-40B4-BE49-F238E27FC236}">
                <a16:creationId xmlns:a16="http://schemas.microsoft.com/office/drawing/2014/main" id="{0A7D7BA8-BE23-4629-A2D1-3DFF50A64069}"/>
              </a:ext>
            </a:extLst>
          </p:cNvPr>
          <p:cNvSpPr/>
          <p:nvPr/>
        </p:nvSpPr>
        <p:spPr>
          <a:xfrm>
            <a:off x="959717"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a:extLst>
              <a:ext uri="{FF2B5EF4-FFF2-40B4-BE49-F238E27FC236}">
                <a16:creationId xmlns:a16="http://schemas.microsoft.com/office/drawing/2014/main" id="{932FA912-2149-4EDE-8162-C030DAC4C8EC}"/>
              </a:ext>
            </a:extLst>
          </p:cNvPr>
          <p:cNvSpPr/>
          <p:nvPr/>
        </p:nvSpPr>
        <p:spPr>
          <a:xfrm>
            <a:off x="5525935"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a:extLst>
              <a:ext uri="{FF2B5EF4-FFF2-40B4-BE49-F238E27FC236}">
                <a16:creationId xmlns:a16="http://schemas.microsoft.com/office/drawing/2014/main" id="{7CFB0D66-5112-4E16-9C1D-305E9CA108C9}"/>
              </a:ext>
            </a:extLst>
          </p:cNvPr>
          <p:cNvPicPr>
            <a:picLocks noChangeAspect="1"/>
          </p:cNvPicPr>
          <p:nvPr/>
        </p:nvPicPr>
        <p:blipFill>
          <a:blip r:embed="rId3">
            <a:grayscl/>
          </a:blip>
          <a:stretch>
            <a:fillRect/>
          </a:stretch>
        </p:blipFill>
        <p:spPr>
          <a:xfrm>
            <a:off x="6079681" y="937159"/>
            <a:ext cx="2079647" cy="2079647"/>
          </a:xfrm>
          <a:prstGeom prst="rect">
            <a:avLst/>
          </a:prstGeom>
        </p:spPr>
      </p:pic>
      <p:pic>
        <p:nvPicPr>
          <p:cNvPr id="15" name="図 14">
            <a:extLst>
              <a:ext uri="{FF2B5EF4-FFF2-40B4-BE49-F238E27FC236}">
                <a16:creationId xmlns:a16="http://schemas.microsoft.com/office/drawing/2014/main" id="{4DA9A2F1-B4DF-42EF-A0A4-D85C3C7755CB}"/>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1214550" y="3269022"/>
            <a:ext cx="597828" cy="580747"/>
          </a:xfrm>
          <a:prstGeom prst="rect">
            <a:avLst/>
          </a:prstGeom>
        </p:spPr>
      </p:pic>
      <p:pic>
        <p:nvPicPr>
          <p:cNvPr id="47" name="図 46">
            <a:extLst>
              <a:ext uri="{FF2B5EF4-FFF2-40B4-BE49-F238E27FC236}">
                <a16:creationId xmlns:a16="http://schemas.microsoft.com/office/drawing/2014/main" id="{32290F59-902B-4916-A9CB-4F957A3AE233}"/>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2197153" y="3711795"/>
            <a:ext cx="597828" cy="580747"/>
          </a:xfrm>
          <a:prstGeom prst="rect">
            <a:avLst/>
          </a:prstGeom>
        </p:spPr>
      </p:pic>
      <p:pic>
        <p:nvPicPr>
          <p:cNvPr id="48" name="図 47">
            <a:extLst>
              <a:ext uri="{FF2B5EF4-FFF2-40B4-BE49-F238E27FC236}">
                <a16:creationId xmlns:a16="http://schemas.microsoft.com/office/drawing/2014/main" id="{981C4A59-D222-42EC-96B9-5D0F219987D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1366950" y="4225659"/>
            <a:ext cx="597828" cy="580747"/>
          </a:xfrm>
          <a:prstGeom prst="rect">
            <a:avLst/>
          </a:prstGeom>
        </p:spPr>
      </p:pic>
      <p:pic>
        <p:nvPicPr>
          <p:cNvPr id="49" name="図 48">
            <a:extLst>
              <a:ext uri="{FF2B5EF4-FFF2-40B4-BE49-F238E27FC236}">
                <a16:creationId xmlns:a16="http://schemas.microsoft.com/office/drawing/2014/main" id="{DECAFD98-3D9E-4158-AE28-C1D07EFF585F}"/>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3217678" y="3821043"/>
            <a:ext cx="597828" cy="580747"/>
          </a:xfrm>
          <a:prstGeom prst="rect">
            <a:avLst/>
          </a:prstGeom>
        </p:spPr>
      </p:pic>
      <p:pic>
        <p:nvPicPr>
          <p:cNvPr id="50" name="図 49">
            <a:extLst>
              <a:ext uri="{FF2B5EF4-FFF2-40B4-BE49-F238E27FC236}">
                <a16:creationId xmlns:a16="http://schemas.microsoft.com/office/drawing/2014/main" id="{58B7E66C-BD80-4B46-B0F6-994CC0CB191B}"/>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5373535" y="3076478"/>
            <a:ext cx="597828" cy="580747"/>
          </a:xfrm>
          <a:prstGeom prst="rect">
            <a:avLst/>
          </a:prstGeom>
        </p:spPr>
      </p:pic>
      <p:pic>
        <p:nvPicPr>
          <p:cNvPr id="51" name="図 50">
            <a:extLst>
              <a:ext uri="{FF2B5EF4-FFF2-40B4-BE49-F238E27FC236}">
                <a16:creationId xmlns:a16="http://schemas.microsoft.com/office/drawing/2014/main" id="{D7D2EBB4-1A67-46CA-9A73-38CDFC49580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6356138" y="3519251"/>
            <a:ext cx="597828" cy="580747"/>
          </a:xfrm>
          <a:prstGeom prst="rect">
            <a:avLst/>
          </a:prstGeom>
        </p:spPr>
      </p:pic>
      <p:pic>
        <p:nvPicPr>
          <p:cNvPr id="52" name="図 51">
            <a:extLst>
              <a:ext uri="{FF2B5EF4-FFF2-40B4-BE49-F238E27FC236}">
                <a16:creationId xmlns:a16="http://schemas.microsoft.com/office/drawing/2014/main" id="{BB18BAE0-4C1E-4880-8E14-D3E39B980035}"/>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5525935" y="4033115"/>
            <a:ext cx="597828" cy="580747"/>
          </a:xfrm>
          <a:prstGeom prst="rect">
            <a:avLst/>
          </a:prstGeom>
        </p:spPr>
      </p:pic>
      <p:pic>
        <p:nvPicPr>
          <p:cNvPr id="53" name="図 52">
            <a:extLst>
              <a:ext uri="{FF2B5EF4-FFF2-40B4-BE49-F238E27FC236}">
                <a16:creationId xmlns:a16="http://schemas.microsoft.com/office/drawing/2014/main" id="{5E4DFD8D-1413-4B66-A6B2-02CE94F9EB30}"/>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376663" y="3628499"/>
            <a:ext cx="597828" cy="580747"/>
          </a:xfrm>
          <a:prstGeom prst="rect">
            <a:avLst/>
          </a:prstGeom>
        </p:spPr>
      </p:pic>
      <p:pic>
        <p:nvPicPr>
          <p:cNvPr id="58" name="図 57">
            <a:extLst>
              <a:ext uri="{FF2B5EF4-FFF2-40B4-BE49-F238E27FC236}">
                <a16:creationId xmlns:a16="http://schemas.microsoft.com/office/drawing/2014/main" id="{27C93271-4753-4BF7-A6D8-515C224094A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6885589" y="4294276"/>
            <a:ext cx="597828" cy="580747"/>
          </a:xfrm>
          <a:prstGeom prst="rect">
            <a:avLst/>
          </a:prstGeom>
        </p:spPr>
      </p:pic>
      <p:pic>
        <p:nvPicPr>
          <p:cNvPr id="59" name="図 58">
            <a:extLst>
              <a:ext uri="{FF2B5EF4-FFF2-40B4-BE49-F238E27FC236}">
                <a16:creationId xmlns:a16="http://schemas.microsoft.com/office/drawing/2014/main" id="{1770A75D-FC2A-45AD-91D6-A59DF75ED682}"/>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974857" y="2962236"/>
            <a:ext cx="597828" cy="580747"/>
          </a:xfrm>
          <a:prstGeom prst="rect">
            <a:avLst/>
          </a:prstGeom>
        </p:spPr>
      </p:pic>
      <p:pic>
        <p:nvPicPr>
          <p:cNvPr id="60" name="図 59">
            <a:extLst>
              <a:ext uri="{FF2B5EF4-FFF2-40B4-BE49-F238E27FC236}">
                <a16:creationId xmlns:a16="http://schemas.microsoft.com/office/drawing/2014/main" id="{EE879432-3B82-4988-B507-12684F54D26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979720" y="4323488"/>
            <a:ext cx="597828" cy="580747"/>
          </a:xfrm>
          <a:prstGeom prst="rect">
            <a:avLst/>
          </a:prstGeom>
        </p:spPr>
      </p:pic>
      <p:sp>
        <p:nvSpPr>
          <p:cNvPr id="3" name="スライド番号プレースホルダー 2">
            <a:extLst>
              <a:ext uri="{FF2B5EF4-FFF2-40B4-BE49-F238E27FC236}">
                <a16:creationId xmlns:a16="http://schemas.microsoft.com/office/drawing/2014/main" id="{B6E69BA3-EEFC-4958-AAD7-D5DB6D51C8FE}"/>
              </a:ext>
            </a:extLst>
          </p:cNvPr>
          <p:cNvSpPr>
            <a:spLocks noGrp="1"/>
          </p:cNvSpPr>
          <p:nvPr>
            <p:ph type="sldNum" sz="quarter" idx="12"/>
          </p:nvPr>
        </p:nvSpPr>
        <p:spPr/>
        <p:txBody>
          <a:bodyPr/>
          <a:lstStyle/>
          <a:p>
            <a:fld id="{67391ED0-1D1A-6249-97C0-1521B31F7D8B}" type="slidenum">
              <a:rPr kumimoji="1" lang="ja-JP" altLang="en-US" smtClean="0"/>
              <a:t>37</a:t>
            </a:fld>
            <a:endParaRPr kumimoji="1" lang="ja-JP" altLang="en-US"/>
          </a:p>
        </p:txBody>
      </p:sp>
      <p:sp>
        <p:nvSpPr>
          <p:cNvPr id="4" name="円/楕円 1">
            <a:extLst>
              <a:ext uri="{FF2B5EF4-FFF2-40B4-BE49-F238E27FC236}">
                <a16:creationId xmlns:a16="http://schemas.microsoft.com/office/drawing/2014/main" id="{E801B5F1-2CCC-A0B7-4604-0188ED67B046}"/>
              </a:ext>
            </a:extLst>
          </p:cNvPr>
          <p:cNvSpPr/>
          <p:nvPr/>
        </p:nvSpPr>
        <p:spPr>
          <a:xfrm>
            <a:off x="566549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03BD2CDF-F124-EC6C-20D0-7E1B7E7F9254}"/>
              </a:ext>
            </a:extLst>
          </p:cNvPr>
          <p:cNvSpPr/>
          <p:nvPr/>
        </p:nvSpPr>
        <p:spPr>
          <a:xfrm>
            <a:off x="596231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円/楕円 1">
            <a:extLst>
              <a:ext uri="{FF2B5EF4-FFF2-40B4-BE49-F238E27FC236}">
                <a16:creationId xmlns:a16="http://schemas.microsoft.com/office/drawing/2014/main" id="{CACD5C30-4A51-9F55-1AD8-32F39AC908E1}"/>
              </a:ext>
            </a:extLst>
          </p:cNvPr>
          <p:cNvSpPr/>
          <p:nvPr/>
        </p:nvSpPr>
        <p:spPr>
          <a:xfrm>
            <a:off x="625806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1">
            <a:extLst>
              <a:ext uri="{FF2B5EF4-FFF2-40B4-BE49-F238E27FC236}">
                <a16:creationId xmlns:a16="http://schemas.microsoft.com/office/drawing/2014/main" id="{C466FF58-5A82-5D8A-62DB-22CD1B828A0A}"/>
              </a:ext>
            </a:extLst>
          </p:cNvPr>
          <p:cNvSpPr/>
          <p:nvPr/>
        </p:nvSpPr>
        <p:spPr>
          <a:xfrm>
            <a:off x="6554893"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1">
            <a:extLst>
              <a:ext uri="{FF2B5EF4-FFF2-40B4-BE49-F238E27FC236}">
                <a16:creationId xmlns:a16="http://schemas.microsoft.com/office/drawing/2014/main" id="{78EF22C3-F8AA-9DD8-6F02-3FBEE9DF0B37}"/>
              </a:ext>
            </a:extLst>
          </p:cNvPr>
          <p:cNvSpPr/>
          <p:nvPr/>
        </p:nvSpPr>
        <p:spPr>
          <a:xfrm>
            <a:off x="6843626"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
            <a:extLst>
              <a:ext uri="{FF2B5EF4-FFF2-40B4-BE49-F238E27FC236}">
                <a16:creationId xmlns:a16="http://schemas.microsoft.com/office/drawing/2014/main" id="{1B518AD5-DC41-8F53-4B48-19C00D8516EF}"/>
              </a:ext>
            </a:extLst>
          </p:cNvPr>
          <p:cNvSpPr/>
          <p:nvPr/>
        </p:nvSpPr>
        <p:spPr>
          <a:xfrm>
            <a:off x="7149032"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
            <a:extLst>
              <a:ext uri="{FF2B5EF4-FFF2-40B4-BE49-F238E27FC236}">
                <a16:creationId xmlns:a16="http://schemas.microsoft.com/office/drawing/2014/main" id="{20FF4772-3322-F597-A86D-7340E76E30C6}"/>
              </a:ext>
            </a:extLst>
          </p:cNvPr>
          <p:cNvSpPr/>
          <p:nvPr/>
        </p:nvSpPr>
        <p:spPr>
          <a:xfrm>
            <a:off x="7445857"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
            <a:extLst>
              <a:ext uri="{FF2B5EF4-FFF2-40B4-BE49-F238E27FC236}">
                <a16:creationId xmlns:a16="http://schemas.microsoft.com/office/drawing/2014/main" id="{F472EBD7-39CE-0F56-3B22-15955B23BD62}"/>
              </a:ext>
            </a:extLst>
          </p:cNvPr>
          <p:cNvSpPr/>
          <p:nvPr/>
        </p:nvSpPr>
        <p:spPr>
          <a:xfrm>
            <a:off x="774161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円/楕円 1">
            <a:extLst>
              <a:ext uri="{FF2B5EF4-FFF2-40B4-BE49-F238E27FC236}">
                <a16:creationId xmlns:a16="http://schemas.microsoft.com/office/drawing/2014/main" id="{5ED57DBE-EC40-A7AA-1A70-7F5D0F8B0FD5}"/>
              </a:ext>
            </a:extLst>
          </p:cNvPr>
          <p:cNvSpPr/>
          <p:nvPr/>
        </p:nvSpPr>
        <p:spPr>
          <a:xfrm>
            <a:off x="803843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円/楕円 1">
            <a:extLst>
              <a:ext uri="{FF2B5EF4-FFF2-40B4-BE49-F238E27FC236}">
                <a16:creationId xmlns:a16="http://schemas.microsoft.com/office/drawing/2014/main" id="{70F0FCB3-0CFB-2565-572A-8A2F825B5B1B}"/>
              </a:ext>
            </a:extLst>
          </p:cNvPr>
          <p:cNvSpPr/>
          <p:nvPr/>
        </p:nvSpPr>
        <p:spPr>
          <a:xfrm>
            <a:off x="832716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1">
            <a:extLst>
              <a:ext uri="{FF2B5EF4-FFF2-40B4-BE49-F238E27FC236}">
                <a16:creationId xmlns:a16="http://schemas.microsoft.com/office/drawing/2014/main" id="{F2A6DB9A-86C9-0AD7-8EFA-EACF77F044CB}"/>
              </a:ext>
            </a:extLst>
          </p:cNvPr>
          <p:cNvSpPr/>
          <p:nvPr/>
        </p:nvSpPr>
        <p:spPr>
          <a:xfrm>
            <a:off x="5665490" y="5646084"/>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円/楕円 1">
            <a:extLst>
              <a:ext uri="{FF2B5EF4-FFF2-40B4-BE49-F238E27FC236}">
                <a16:creationId xmlns:a16="http://schemas.microsoft.com/office/drawing/2014/main" id="{DCB765C0-BC74-DE63-FF27-B44B6B5F286D}"/>
              </a:ext>
            </a:extLst>
          </p:cNvPr>
          <p:cNvSpPr/>
          <p:nvPr/>
        </p:nvSpPr>
        <p:spPr>
          <a:xfrm>
            <a:off x="5962315" y="5646084"/>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楕円 1">
            <a:extLst>
              <a:ext uri="{FF2B5EF4-FFF2-40B4-BE49-F238E27FC236}">
                <a16:creationId xmlns:a16="http://schemas.microsoft.com/office/drawing/2014/main" id="{17DFD035-23D7-E341-6DF4-1287DB64F8D1}"/>
              </a:ext>
            </a:extLst>
          </p:cNvPr>
          <p:cNvSpPr/>
          <p:nvPr/>
        </p:nvSpPr>
        <p:spPr>
          <a:xfrm>
            <a:off x="108235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円/楕円 1">
            <a:extLst>
              <a:ext uri="{FF2B5EF4-FFF2-40B4-BE49-F238E27FC236}">
                <a16:creationId xmlns:a16="http://schemas.microsoft.com/office/drawing/2014/main" id="{22E71B5B-D92F-BD53-80DE-3C99CB9ED5F0}"/>
              </a:ext>
            </a:extLst>
          </p:cNvPr>
          <p:cNvSpPr/>
          <p:nvPr/>
        </p:nvSpPr>
        <p:spPr>
          <a:xfrm>
            <a:off x="137917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円/楕円 1">
            <a:extLst>
              <a:ext uri="{FF2B5EF4-FFF2-40B4-BE49-F238E27FC236}">
                <a16:creationId xmlns:a16="http://schemas.microsoft.com/office/drawing/2014/main" id="{88009CA7-B3E5-AD72-7D58-92D8347FF3B0}"/>
              </a:ext>
            </a:extLst>
          </p:cNvPr>
          <p:cNvSpPr/>
          <p:nvPr/>
        </p:nvSpPr>
        <p:spPr>
          <a:xfrm>
            <a:off x="167492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楕円 1">
            <a:extLst>
              <a:ext uri="{FF2B5EF4-FFF2-40B4-BE49-F238E27FC236}">
                <a16:creationId xmlns:a16="http://schemas.microsoft.com/office/drawing/2014/main" id="{1C584672-10F2-99FE-F9A3-836FC5650135}"/>
              </a:ext>
            </a:extLst>
          </p:cNvPr>
          <p:cNvSpPr/>
          <p:nvPr/>
        </p:nvSpPr>
        <p:spPr>
          <a:xfrm>
            <a:off x="1971753"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円/楕円 1">
            <a:extLst>
              <a:ext uri="{FF2B5EF4-FFF2-40B4-BE49-F238E27FC236}">
                <a16:creationId xmlns:a16="http://schemas.microsoft.com/office/drawing/2014/main" id="{FD650989-EF36-2971-CF5F-693DFD83C7E5}"/>
              </a:ext>
            </a:extLst>
          </p:cNvPr>
          <p:cNvSpPr/>
          <p:nvPr/>
        </p:nvSpPr>
        <p:spPr>
          <a:xfrm>
            <a:off x="2260486"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円/楕円 1">
            <a:extLst>
              <a:ext uri="{FF2B5EF4-FFF2-40B4-BE49-F238E27FC236}">
                <a16:creationId xmlns:a16="http://schemas.microsoft.com/office/drawing/2014/main" id="{7A8FCA79-8990-95AA-5343-23D2A7305575}"/>
              </a:ext>
            </a:extLst>
          </p:cNvPr>
          <p:cNvSpPr/>
          <p:nvPr/>
        </p:nvSpPr>
        <p:spPr>
          <a:xfrm>
            <a:off x="2565892"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858266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523220"/>
          </a:xfrm>
          <a:prstGeom prst="rect">
            <a:avLst/>
          </a:prstGeom>
          <a:noFill/>
        </p:spPr>
        <p:txBody>
          <a:bodyPr wrap="square" rtlCol="0">
            <a:spAutoFit/>
          </a:bodyPr>
          <a:lstStyle/>
          <a:p>
            <a:r>
              <a:rPr lang="ja-JP" altLang="en-US" sz="1400" dirty="0"/>
              <a:t>バスの中には、外で待っている人よりも３人多くの人が乗っています。バスの中と外の人の数を合わせると、全部で何人の人がいますか。その数だけ、下の四角に丸を描きましょう。</a:t>
            </a:r>
            <a:r>
              <a:rPr lang="ja-JP" altLang="en-US" sz="1400" dirty="0">
                <a:solidFill>
                  <a:schemeClr val="bg1"/>
                </a:solidFill>
              </a:rPr>
              <a:t>Ａー１５⑦</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0A7D7BA8-BE23-4629-A2D1-3DFF50A64069}"/>
              </a:ext>
            </a:extLst>
          </p:cNvPr>
          <p:cNvSpPr/>
          <p:nvPr/>
        </p:nvSpPr>
        <p:spPr>
          <a:xfrm>
            <a:off x="959717"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a:extLst>
              <a:ext uri="{FF2B5EF4-FFF2-40B4-BE49-F238E27FC236}">
                <a16:creationId xmlns:a16="http://schemas.microsoft.com/office/drawing/2014/main" id="{932FA912-2149-4EDE-8162-C030DAC4C8EC}"/>
              </a:ext>
            </a:extLst>
          </p:cNvPr>
          <p:cNvSpPr/>
          <p:nvPr/>
        </p:nvSpPr>
        <p:spPr>
          <a:xfrm>
            <a:off x="5525935"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1B3F99D7-8DA1-44EB-AD3D-ACA4D497466B}"/>
              </a:ext>
            </a:extLst>
          </p:cNvPr>
          <p:cNvPicPr>
            <a:picLocks noChangeAspect="1"/>
          </p:cNvPicPr>
          <p:nvPr/>
        </p:nvPicPr>
        <p:blipFill>
          <a:blip r:embed="rId3">
            <a:grayscl/>
          </a:blip>
          <a:stretch>
            <a:fillRect/>
          </a:stretch>
        </p:blipFill>
        <p:spPr>
          <a:xfrm>
            <a:off x="5902095" y="1146587"/>
            <a:ext cx="2434819" cy="1947855"/>
          </a:xfrm>
          <a:prstGeom prst="rect">
            <a:avLst/>
          </a:prstGeom>
        </p:spPr>
      </p:pic>
      <p:pic>
        <p:nvPicPr>
          <p:cNvPr id="9" name="図 8">
            <a:extLst>
              <a:ext uri="{FF2B5EF4-FFF2-40B4-BE49-F238E27FC236}">
                <a16:creationId xmlns:a16="http://schemas.microsoft.com/office/drawing/2014/main" id="{6F69BFCF-9650-483F-BAB8-743D3E6F2B9B}"/>
              </a:ext>
            </a:extLst>
          </p:cNvPr>
          <p:cNvPicPr>
            <a:picLocks noChangeAspect="1"/>
          </p:cNvPicPr>
          <p:nvPr/>
        </p:nvPicPr>
        <p:blipFill>
          <a:blip r:embed="rId4">
            <a:grayscl/>
          </a:blip>
          <a:stretch>
            <a:fillRect/>
          </a:stretch>
        </p:blipFill>
        <p:spPr>
          <a:xfrm flipH="1">
            <a:off x="6972852" y="3282885"/>
            <a:ext cx="435586" cy="1581101"/>
          </a:xfrm>
          <a:prstGeom prst="rect">
            <a:avLst/>
          </a:prstGeom>
        </p:spPr>
      </p:pic>
      <p:pic>
        <p:nvPicPr>
          <p:cNvPr id="11" name="図 10">
            <a:extLst>
              <a:ext uri="{FF2B5EF4-FFF2-40B4-BE49-F238E27FC236}">
                <a16:creationId xmlns:a16="http://schemas.microsoft.com/office/drawing/2014/main" id="{C6ED9CD1-7805-47D7-866D-9A5D089F4F29}"/>
              </a:ext>
            </a:extLst>
          </p:cNvPr>
          <p:cNvPicPr>
            <a:picLocks noChangeAspect="1"/>
          </p:cNvPicPr>
          <p:nvPr/>
        </p:nvPicPr>
        <p:blipFill>
          <a:blip r:embed="rId5">
            <a:grayscl/>
          </a:blip>
          <a:stretch>
            <a:fillRect/>
          </a:stretch>
        </p:blipFill>
        <p:spPr>
          <a:xfrm flipH="1">
            <a:off x="6295604" y="3270686"/>
            <a:ext cx="610986" cy="1581101"/>
          </a:xfrm>
          <a:prstGeom prst="rect">
            <a:avLst/>
          </a:prstGeom>
        </p:spPr>
      </p:pic>
      <p:pic>
        <p:nvPicPr>
          <p:cNvPr id="18" name="図 17">
            <a:extLst>
              <a:ext uri="{FF2B5EF4-FFF2-40B4-BE49-F238E27FC236}">
                <a16:creationId xmlns:a16="http://schemas.microsoft.com/office/drawing/2014/main" id="{0EDFBE9F-F4B9-4E12-AFE5-9EF75CAF6899}"/>
              </a:ext>
            </a:extLst>
          </p:cNvPr>
          <p:cNvPicPr>
            <a:picLocks noChangeAspect="1"/>
          </p:cNvPicPr>
          <p:nvPr/>
        </p:nvPicPr>
        <p:blipFill>
          <a:blip r:embed="rId6">
            <a:grayscl/>
          </a:blip>
          <a:stretch>
            <a:fillRect/>
          </a:stretch>
        </p:blipFill>
        <p:spPr>
          <a:xfrm flipH="1">
            <a:off x="8281940" y="3314280"/>
            <a:ext cx="582577" cy="1532128"/>
          </a:xfrm>
          <a:prstGeom prst="rect">
            <a:avLst/>
          </a:prstGeom>
        </p:spPr>
      </p:pic>
      <p:pic>
        <p:nvPicPr>
          <p:cNvPr id="22" name="図 21">
            <a:extLst>
              <a:ext uri="{FF2B5EF4-FFF2-40B4-BE49-F238E27FC236}">
                <a16:creationId xmlns:a16="http://schemas.microsoft.com/office/drawing/2014/main" id="{0B2C379F-8814-483E-BCF8-5F4AFD0F6AC6}"/>
              </a:ext>
            </a:extLst>
          </p:cNvPr>
          <p:cNvPicPr>
            <a:picLocks noChangeAspect="1"/>
          </p:cNvPicPr>
          <p:nvPr/>
        </p:nvPicPr>
        <p:blipFill>
          <a:blip r:embed="rId7">
            <a:grayscl/>
          </a:blip>
          <a:stretch>
            <a:fillRect/>
          </a:stretch>
        </p:blipFill>
        <p:spPr>
          <a:xfrm flipH="1">
            <a:off x="7758515" y="3319659"/>
            <a:ext cx="425983" cy="1532128"/>
          </a:xfrm>
          <a:prstGeom prst="rect">
            <a:avLst/>
          </a:prstGeom>
        </p:spPr>
      </p:pic>
      <p:pic>
        <p:nvPicPr>
          <p:cNvPr id="44" name="図 43">
            <a:extLst>
              <a:ext uri="{FF2B5EF4-FFF2-40B4-BE49-F238E27FC236}">
                <a16:creationId xmlns:a16="http://schemas.microsoft.com/office/drawing/2014/main" id="{D46EAA06-7352-4C2B-8C53-DF3B76667C6A}"/>
              </a:ext>
            </a:extLst>
          </p:cNvPr>
          <p:cNvPicPr>
            <a:picLocks noChangeAspect="1"/>
          </p:cNvPicPr>
          <p:nvPr/>
        </p:nvPicPr>
        <p:blipFill>
          <a:blip r:embed="rId4">
            <a:grayscl/>
          </a:blip>
          <a:stretch>
            <a:fillRect/>
          </a:stretch>
        </p:blipFill>
        <p:spPr>
          <a:xfrm flipH="1">
            <a:off x="3241894" y="3326479"/>
            <a:ext cx="435586" cy="1581101"/>
          </a:xfrm>
          <a:prstGeom prst="rect">
            <a:avLst/>
          </a:prstGeom>
        </p:spPr>
      </p:pic>
      <p:pic>
        <p:nvPicPr>
          <p:cNvPr id="45" name="図 44">
            <a:extLst>
              <a:ext uri="{FF2B5EF4-FFF2-40B4-BE49-F238E27FC236}">
                <a16:creationId xmlns:a16="http://schemas.microsoft.com/office/drawing/2014/main" id="{FF09BA19-62ED-4050-AAE3-900BE4F5FAB9}"/>
              </a:ext>
            </a:extLst>
          </p:cNvPr>
          <p:cNvPicPr>
            <a:picLocks noChangeAspect="1"/>
          </p:cNvPicPr>
          <p:nvPr/>
        </p:nvPicPr>
        <p:blipFill>
          <a:blip r:embed="rId5">
            <a:grayscl/>
          </a:blip>
          <a:stretch>
            <a:fillRect/>
          </a:stretch>
        </p:blipFill>
        <p:spPr>
          <a:xfrm flipH="1">
            <a:off x="2564646" y="3314280"/>
            <a:ext cx="610986" cy="1581101"/>
          </a:xfrm>
          <a:prstGeom prst="rect">
            <a:avLst/>
          </a:prstGeom>
        </p:spPr>
      </p:pic>
      <p:pic>
        <p:nvPicPr>
          <p:cNvPr id="46" name="図 45">
            <a:extLst>
              <a:ext uri="{FF2B5EF4-FFF2-40B4-BE49-F238E27FC236}">
                <a16:creationId xmlns:a16="http://schemas.microsoft.com/office/drawing/2014/main" id="{AAB2770D-F96D-4419-9F62-FB782A298090}"/>
              </a:ext>
            </a:extLst>
          </p:cNvPr>
          <p:cNvPicPr>
            <a:picLocks noChangeAspect="1"/>
          </p:cNvPicPr>
          <p:nvPr/>
        </p:nvPicPr>
        <p:blipFill>
          <a:blip r:embed="rId3">
            <a:grayscl/>
          </a:blip>
          <a:stretch>
            <a:fillRect/>
          </a:stretch>
        </p:blipFill>
        <p:spPr>
          <a:xfrm>
            <a:off x="1332323" y="1149719"/>
            <a:ext cx="2434819" cy="1947855"/>
          </a:xfrm>
          <a:prstGeom prst="rect">
            <a:avLst/>
          </a:prstGeom>
        </p:spPr>
      </p:pic>
      <p:pic>
        <p:nvPicPr>
          <p:cNvPr id="31" name="図 30" descr="テキスト が含まれている画像&#10;&#10;自動的に生成された説明">
            <a:extLst>
              <a:ext uri="{FF2B5EF4-FFF2-40B4-BE49-F238E27FC236}">
                <a16:creationId xmlns:a16="http://schemas.microsoft.com/office/drawing/2014/main" id="{BC992255-3F97-4BB3-8278-52DC3AA10355}"/>
              </a:ext>
            </a:extLst>
          </p:cNvPr>
          <p:cNvPicPr>
            <a:picLocks noChangeAspect="1"/>
          </p:cNvPicPr>
          <p:nvPr/>
        </p:nvPicPr>
        <p:blipFill>
          <a:blip r:embed="rId8">
            <a:grayscl/>
          </a:blip>
          <a:stretch>
            <a:fillRect/>
          </a:stretch>
        </p:blipFill>
        <p:spPr>
          <a:xfrm>
            <a:off x="1041483" y="3202543"/>
            <a:ext cx="1119560" cy="1759308"/>
          </a:xfrm>
          <a:prstGeom prst="rect">
            <a:avLst/>
          </a:prstGeom>
        </p:spPr>
      </p:pic>
      <p:pic>
        <p:nvPicPr>
          <p:cNvPr id="54" name="図 53" descr="テキスト が含まれている画像&#10;&#10;自動的に生成された説明">
            <a:extLst>
              <a:ext uri="{FF2B5EF4-FFF2-40B4-BE49-F238E27FC236}">
                <a16:creationId xmlns:a16="http://schemas.microsoft.com/office/drawing/2014/main" id="{FC60EA80-409F-44BD-86FA-ADB11B94C55A}"/>
              </a:ext>
            </a:extLst>
          </p:cNvPr>
          <p:cNvPicPr>
            <a:picLocks noChangeAspect="1"/>
          </p:cNvPicPr>
          <p:nvPr/>
        </p:nvPicPr>
        <p:blipFill>
          <a:blip r:embed="rId8">
            <a:grayscl/>
          </a:blip>
          <a:stretch>
            <a:fillRect/>
          </a:stretch>
        </p:blipFill>
        <p:spPr>
          <a:xfrm>
            <a:off x="5078602" y="3136073"/>
            <a:ext cx="1119560" cy="1759308"/>
          </a:xfrm>
          <a:prstGeom prst="rect">
            <a:avLst/>
          </a:prstGeom>
        </p:spPr>
      </p:pic>
      <p:sp>
        <p:nvSpPr>
          <p:cNvPr id="3" name="スライド番号プレースホルダー 2">
            <a:extLst>
              <a:ext uri="{FF2B5EF4-FFF2-40B4-BE49-F238E27FC236}">
                <a16:creationId xmlns:a16="http://schemas.microsoft.com/office/drawing/2014/main" id="{71C4CF0B-66A3-42CA-B1F7-EF852FE1B9AA}"/>
              </a:ext>
            </a:extLst>
          </p:cNvPr>
          <p:cNvSpPr>
            <a:spLocks noGrp="1"/>
          </p:cNvSpPr>
          <p:nvPr>
            <p:ph type="sldNum" sz="quarter" idx="12"/>
          </p:nvPr>
        </p:nvSpPr>
        <p:spPr/>
        <p:txBody>
          <a:bodyPr/>
          <a:lstStyle/>
          <a:p>
            <a:fld id="{67391ED0-1D1A-6249-97C0-1521B31F7D8B}" type="slidenum">
              <a:rPr kumimoji="1" lang="ja-JP" altLang="en-US" smtClean="0"/>
              <a:t>38</a:t>
            </a:fld>
            <a:endParaRPr kumimoji="1" lang="ja-JP" altLang="en-US"/>
          </a:p>
        </p:txBody>
      </p:sp>
      <p:sp>
        <p:nvSpPr>
          <p:cNvPr id="4" name="円/楕円 1">
            <a:extLst>
              <a:ext uri="{FF2B5EF4-FFF2-40B4-BE49-F238E27FC236}">
                <a16:creationId xmlns:a16="http://schemas.microsoft.com/office/drawing/2014/main" id="{D049B313-9F0B-9BF6-62D4-B054F1A32B53}"/>
              </a:ext>
            </a:extLst>
          </p:cNvPr>
          <p:cNvSpPr/>
          <p:nvPr/>
        </p:nvSpPr>
        <p:spPr>
          <a:xfrm>
            <a:off x="566549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9294F787-042D-A99A-67F9-6BCECE00B18B}"/>
              </a:ext>
            </a:extLst>
          </p:cNvPr>
          <p:cNvSpPr/>
          <p:nvPr/>
        </p:nvSpPr>
        <p:spPr>
          <a:xfrm>
            <a:off x="596231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円/楕円 1">
            <a:extLst>
              <a:ext uri="{FF2B5EF4-FFF2-40B4-BE49-F238E27FC236}">
                <a16:creationId xmlns:a16="http://schemas.microsoft.com/office/drawing/2014/main" id="{232D1B73-8A47-C16A-113D-E2B3737F7626}"/>
              </a:ext>
            </a:extLst>
          </p:cNvPr>
          <p:cNvSpPr/>
          <p:nvPr/>
        </p:nvSpPr>
        <p:spPr>
          <a:xfrm>
            <a:off x="625806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円/楕円 1">
            <a:extLst>
              <a:ext uri="{FF2B5EF4-FFF2-40B4-BE49-F238E27FC236}">
                <a16:creationId xmlns:a16="http://schemas.microsoft.com/office/drawing/2014/main" id="{EBCCDA4B-CA12-3F72-CB22-C0BF5C360D97}"/>
              </a:ext>
            </a:extLst>
          </p:cNvPr>
          <p:cNvSpPr/>
          <p:nvPr/>
        </p:nvSpPr>
        <p:spPr>
          <a:xfrm>
            <a:off x="6554893"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1">
            <a:extLst>
              <a:ext uri="{FF2B5EF4-FFF2-40B4-BE49-F238E27FC236}">
                <a16:creationId xmlns:a16="http://schemas.microsoft.com/office/drawing/2014/main" id="{720290D3-5EAF-DECB-E2DA-7F18E4804B9A}"/>
              </a:ext>
            </a:extLst>
          </p:cNvPr>
          <p:cNvSpPr/>
          <p:nvPr/>
        </p:nvSpPr>
        <p:spPr>
          <a:xfrm>
            <a:off x="6843626"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
            <a:extLst>
              <a:ext uri="{FF2B5EF4-FFF2-40B4-BE49-F238E27FC236}">
                <a16:creationId xmlns:a16="http://schemas.microsoft.com/office/drawing/2014/main" id="{D2A17112-BEAA-C18E-7814-556F7FAB5DB5}"/>
              </a:ext>
            </a:extLst>
          </p:cNvPr>
          <p:cNvSpPr/>
          <p:nvPr/>
        </p:nvSpPr>
        <p:spPr>
          <a:xfrm>
            <a:off x="7149032"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
            <a:extLst>
              <a:ext uri="{FF2B5EF4-FFF2-40B4-BE49-F238E27FC236}">
                <a16:creationId xmlns:a16="http://schemas.microsoft.com/office/drawing/2014/main" id="{91362E76-711C-D8A2-0267-FC2D139BFD1D}"/>
              </a:ext>
            </a:extLst>
          </p:cNvPr>
          <p:cNvSpPr/>
          <p:nvPr/>
        </p:nvSpPr>
        <p:spPr>
          <a:xfrm>
            <a:off x="7445857"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
            <a:extLst>
              <a:ext uri="{FF2B5EF4-FFF2-40B4-BE49-F238E27FC236}">
                <a16:creationId xmlns:a16="http://schemas.microsoft.com/office/drawing/2014/main" id="{3E589F7A-663A-D51D-07BD-1B0BFB6A0228}"/>
              </a:ext>
            </a:extLst>
          </p:cNvPr>
          <p:cNvSpPr/>
          <p:nvPr/>
        </p:nvSpPr>
        <p:spPr>
          <a:xfrm>
            <a:off x="774161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円/楕円 1">
            <a:extLst>
              <a:ext uri="{FF2B5EF4-FFF2-40B4-BE49-F238E27FC236}">
                <a16:creationId xmlns:a16="http://schemas.microsoft.com/office/drawing/2014/main" id="{15022C88-491F-FEEC-0637-E48814325236}"/>
              </a:ext>
            </a:extLst>
          </p:cNvPr>
          <p:cNvSpPr/>
          <p:nvPr/>
        </p:nvSpPr>
        <p:spPr>
          <a:xfrm>
            <a:off x="803843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1">
            <a:extLst>
              <a:ext uri="{FF2B5EF4-FFF2-40B4-BE49-F238E27FC236}">
                <a16:creationId xmlns:a16="http://schemas.microsoft.com/office/drawing/2014/main" id="{FD2E16EF-0296-EE3C-C289-3708791E42AA}"/>
              </a:ext>
            </a:extLst>
          </p:cNvPr>
          <p:cNvSpPr/>
          <p:nvPr/>
        </p:nvSpPr>
        <p:spPr>
          <a:xfrm>
            <a:off x="832716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円/楕円 1">
            <a:extLst>
              <a:ext uri="{FF2B5EF4-FFF2-40B4-BE49-F238E27FC236}">
                <a16:creationId xmlns:a16="http://schemas.microsoft.com/office/drawing/2014/main" id="{6C0DEABC-3693-125C-0FB5-AAAECA52ABE9}"/>
              </a:ext>
            </a:extLst>
          </p:cNvPr>
          <p:cNvSpPr/>
          <p:nvPr/>
        </p:nvSpPr>
        <p:spPr>
          <a:xfrm>
            <a:off x="5665490" y="5646084"/>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円/楕円 1">
            <a:extLst>
              <a:ext uri="{FF2B5EF4-FFF2-40B4-BE49-F238E27FC236}">
                <a16:creationId xmlns:a16="http://schemas.microsoft.com/office/drawing/2014/main" id="{06E99140-FD3C-9BE2-0C2E-2873180E4D39}"/>
              </a:ext>
            </a:extLst>
          </p:cNvPr>
          <p:cNvSpPr/>
          <p:nvPr/>
        </p:nvSpPr>
        <p:spPr>
          <a:xfrm>
            <a:off x="110562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楕円 1">
            <a:extLst>
              <a:ext uri="{FF2B5EF4-FFF2-40B4-BE49-F238E27FC236}">
                <a16:creationId xmlns:a16="http://schemas.microsoft.com/office/drawing/2014/main" id="{2C633698-3E10-B289-76E2-783DACDCA268}"/>
              </a:ext>
            </a:extLst>
          </p:cNvPr>
          <p:cNvSpPr/>
          <p:nvPr/>
        </p:nvSpPr>
        <p:spPr>
          <a:xfrm>
            <a:off x="140244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円/楕円 1">
            <a:extLst>
              <a:ext uri="{FF2B5EF4-FFF2-40B4-BE49-F238E27FC236}">
                <a16:creationId xmlns:a16="http://schemas.microsoft.com/office/drawing/2014/main" id="{96B2185C-0B8A-F051-3713-0890D6291333}"/>
              </a:ext>
            </a:extLst>
          </p:cNvPr>
          <p:cNvSpPr/>
          <p:nvPr/>
        </p:nvSpPr>
        <p:spPr>
          <a:xfrm>
            <a:off x="169819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円/楕円 1">
            <a:extLst>
              <a:ext uri="{FF2B5EF4-FFF2-40B4-BE49-F238E27FC236}">
                <a16:creationId xmlns:a16="http://schemas.microsoft.com/office/drawing/2014/main" id="{833F40E2-A2BD-16AE-DB3E-B89FBDFF2B9F}"/>
              </a:ext>
            </a:extLst>
          </p:cNvPr>
          <p:cNvSpPr/>
          <p:nvPr/>
        </p:nvSpPr>
        <p:spPr>
          <a:xfrm>
            <a:off x="1995023"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円/楕円 1">
            <a:extLst>
              <a:ext uri="{FF2B5EF4-FFF2-40B4-BE49-F238E27FC236}">
                <a16:creationId xmlns:a16="http://schemas.microsoft.com/office/drawing/2014/main" id="{8F2D9A34-6CAD-7CF6-5F97-7F133C2DA621}"/>
              </a:ext>
            </a:extLst>
          </p:cNvPr>
          <p:cNvSpPr/>
          <p:nvPr/>
        </p:nvSpPr>
        <p:spPr>
          <a:xfrm>
            <a:off x="2283756"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円/楕円 1">
            <a:extLst>
              <a:ext uri="{FF2B5EF4-FFF2-40B4-BE49-F238E27FC236}">
                <a16:creationId xmlns:a16="http://schemas.microsoft.com/office/drawing/2014/main" id="{8464C3BC-64CF-7796-8CC3-597771DD326F}"/>
              </a:ext>
            </a:extLst>
          </p:cNvPr>
          <p:cNvSpPr/>
          <p:nvPr/>
        </p:nvSpPr>
        <p:spPr>
          <a:xfrm>
            <a:off x="2589162"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円/楕円 1">
            <a:extLst>
              <a:ext uri="{FF2B5EF4-FFF2-40B4-BE49-F238E27FC236}">
                <a16:creationId xmlns:a16="http://schemas.microsoft.com/office/drawing/2014/main" id="{D0283866-247B-7493-EEF2-FDD9CB6AAC00}"/>
              </a:ext>
            </a:extLst>
          </p:cNvPr>
          <p:cNvSpPr/>
          <p:nvPr/>
        </p:nvSpPr>
        <p:spPr>
          <a:xfrm>
            <a:off x="2885987"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961759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738664"/>
          </a:xfrm>
          <a:prstGeom prst="rect">
            <a:avLst/>
          </a:prstGeom>
          <a:noFill/>
        </p:spPr>
        <p:txBody>
          <a:bodyPr wrap="square" rtlCol="0">
            <a:spAutoFit/>
          </a:bodyPr>
          <a:lstStyle/>
          <a:p>
            <a:r>
              <a:rPr lang="ja-JP" altLang="en-US" sz="1400"/>
              <a:t>箱の中には、外に出ているよりも二個多くのケーキが入っています。箱の中には、幾つのケーキが入っていますか。その数だけ、左のお部屋に丸を描きましょう。また、ケーキは全部でいくつありますか。その数だけ、右のお部屋に丸を描きましょう。</a:t>
            </a:r>
            <a:endParaRPr lang="ja-JP" altLang="en-US"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911F7784-6C60-42E7-9200-4433FF685E95}"/>
              </a:ext>
            </a:extLst>
          </p:cNvPr>
          <p:cNvPicPr>
            <a:picLocks noChangeAspect="1"/>
          </p:cNvPicPr>
          <p:nvPr/>
        </p:nvPicPr>
        <p:blipFill>
          <a:blip r:embed="rId3">
            <a:grayscl/>
          </a:blip>
          <a:stretch>
            <a:fillRect/>
          </a:stretch>
        </p:blipFill>
        <p:spPr>
          <a:xfrm>
            <a:off x="1151889" y="1247096"/>
            <a:ext cx="2802797" cy="2802797"/>
          </a:xfrm>
          <a:prstGeom prst="rect">
            <a:avLst/>
          </a:prstGeom>
        </p:spPr>
      </p:pic>
      <p:pic>
        <p:nvPicPr>
          <p:cNvPr id="9" name="図 8">
            <a:extLst>
              <a:ext uri="{FF2B5EF4-FFF2-40B4-BE49-F238E27FC236}">
                <a16:creationId xmlns:a16="http://schemas.microsoft.com/office/drawing/2014/main" id="{733248C0-AEB5-42A7-BAEE-0759D76CEFA4}"/>
              </a:ext>
            </a:extLst>
          </p:cNvPr>
          <p:cNvPicPr>
            <a:picLocks noChangeAspect="1"/>
          </p:cNvPicPr>
          <p:nvPr/>
        </p:nvPicPr>
        <p:blipFill>
          <a:blip r:embed="rId4">
            <a:grayscl/>
          </a:blip>
          <a:stretch>
            <a:fillRect/>
          </a:stretch>
        </p:blipFill>
        <p:spPr>
          <a:xfrm>
            <a:off x="5107114" y="1483211"/>
            <a:ext cx="1514911" cy="1211929"/>
          </a:xfrm>
          <a:prstGeom prst="rect">
            <a:avLst/>
          </a:prstGeom>
        </p:spPr>
      </p:pic>
      <p:pic>
        <p:nvPicPr>
          <p:cNvPr id="24" name="図 23">
            <a:extLst>
              <a:ext uri="{FF2B5EF4-FFF2-40B4-BE49-F238E27FC236}">
                <a16:creationId xmlns:a16="http://schemas.microsoft.com/office/drawing/2014/main" id="{D4CA5C7B-F122-4C44-AA71-28F9A5AA9DA1}"/>
              </a:ext>
            </a:extLst>
          </p:cNvPr>
          <p:cNvPicPr>
            <a:picLocks noChangeAspect="1"/>
          </p:cNvPicPr>
          <p:nvPr/>
        </p:nvPicPr>
        <p:blipFill>
          <a:blip r:embed="rId4">
            <a:grayscl/>
          </a:blip>
          <a:stretch>
            <a:fillRect/>
          </a:stretch>
        </p:blipFill>
        <p:spPr>
          <a:xfrm>
            <a:off x="7331479" y="1811779"/>
            <a:ext cx="1514911" cy="1211929"/>
          </a:xfrm>
          <a:prstGeom prst="rect">
            <a:avLst/>
          </a:prstGeom>
        </p:spPr>
      </p:pic>
      <p:pic>
        <p:nvPicPr>
          <p:cNvPr id="25" name="図 24">
            <a:extLst>
              <a:ext uri="{FF2B5EF4-FFF2-40B4-BE49-F238E27FC236}">
                <a16:creationId xmlns:a16="http://schemas.microsoft.com/office/drawing/2014/main" id="{B0A3E869-4572-49C5-A59F-0F79C8BE5E2B}"/>
              </a:ext>
            </a:extLst>
          </p:cNvPr>
          <p:cNvPicPr>
            <a:picLocks noChangeAspect="1"/>
          </p:cNvPicPr>
          <p:nvPr/>
        </p:nvPicPr>
        <p:blipFill>
          <a:blip r:embed="rId4">
            <a:grayscl/>
          </a:blip>
          <a:stretch>
            <a:fillRect/>
          </a:stretch>
        </p:blipFill>
        <p:spPr>
          <a:xfrm>
            <a:off x="6016969" y="3282698"/>
            <a:ext cx="1514911" cy="1211929"/>
          </a:xfrm>
          <a:prstGeom prst="rect">
            <a:avLst/>
          </a:prstGeom>
        </p:spPr>
      </p:pic>
      <p:sp>
        <p:nvSpPr>
          <p:cNvPr id="3" name="スライド番号プレースホルダー 2">
            <a:extLst>
              <a:ext uri="{FF2B5EF4-FFF2-40B4-BE49-F238E27FC236}">
                <a16:creationId xmlns:a16="http://schemas.microsoft.com/office/drawing/2014/main" id="{9C7C4520-5B19-43AF-AEC9-AEA6F31341D9}"/>
              </a:ext>
            </a:extLst>
          </p:cNvPr>
          <p:cNvSpPr>
            <a:spLocks noGrp="1"/>
          </p:cNvSpPr>
          <p:nvPr>
            <p:ph type="sldNum" sz="quarter" idx="12"/>
          </p:nvPr>
        </p:nvSpPr>
        <p:spPr/>
        <p:txBody>
          <a:bodyPr/>
          <a:lstStyle/>
          <a:p>
            <a:fld id="{67391ED0-1D1A-6249-97C0-1521B31F7D8B}" type="slidenum">
              <a:rPr kumimoji="1" lang="ja-JP" altLang="en-US" smtClean="0"/>
              <a:t>3</a:t>
            </a:fld>
            <a:endParaRPr kumimoji="1" lang="ja-JP" altLang="en-US"/>
          </a:p>
        </p:txBody>
      </p:sp>
    </p:spTree>
    <p:extLst>
      <p:ext uri="{BB962C8B-B14F-4D97-AF65-F5344CB8AC3E}">
        <p14:creationId xmlns:p14="http://schemas.microsoft.com/office/powerpoint/2010/main" val="4161972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クリップアート が含まれている画像&#10;&#10;自動的に生成された説明">
            <a:extLst>
              <a:ext uri="{FF2B5EF4-FFF2-40B4-BE49-F238E27FC236}">
                <a16:creationId xmlns:a16="http://schemas.microsoft.com/office/drawing/2014/main" id="{0BECE2F4-32BD-4719-83AC-AEEB06216DBA}"/>
              </a:ext>
            </a:extLst>
          </p:cNvPr>
          <p:cNvPicPr>
            <a:picLocks noChangeAspect="1"/>
          </p:cNvPicPr>
          <p:nvPr/>
        </p:nvPicPr>
        <p:blipFill>
          <a:blip r:embed="rId2">
            <a:grayscl/>
          </a:blip>
          <a:stretch>
            <a:fillRect/>
          </a:stretch>
        </p:blipFill>
        <p:spPr>
          <a:xfrm>
            <a:off x="2553287" y="1443257"/>
            <a:ext cx="1852524" cy="1482019"/>
          </a:xfrm>
          <a:prstGeom prst="rect">
            <a:avLst/>
          </a:prstGeom>
        </p:spPr>
      </p:pic>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523220"/>
          </a:xfrm>
          <a:prstGeom prst="rect">
            <a:avLst/>
          </a:prstGeom>
          <a:noFill/>
        </p:spPr>
        <p:txBody>
          <a:bodyPr wrap="square" rtlCol="0">
            <a:spAutoFit/>
          </a:bodyPr>
          <a:lstStyle/>
          <a:p>
            <a:r>
              <a:rPr lang="ja-JP" altLang="en-US" sz="1400" dirty="0"/>
              <a:t>電車の中には、外より３人少ない数の人が乗っています。電車の中にいる人と外にいる人の数を合わせると、全部で何人の人がいますか。その数だけ ○を描いてください。</a:t>
            </a:r>
            <a:r>
              <a:rPr lang="ja-JP" altLang="en-US" sz="1400" dirty="0">
                <a:solidFill>
                  <a:schemeClr val="bg1"/>
                </a:solidFill>
              </a:rPr>
              <a:t>Ａー１５⑧</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3">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0A7D7BA8-BE23-4629-A2D1-3DFF50A64069}"/>
              </a:ext>
            </a:extLst>
          </p:cNvPr>
          <p:cNvSpPr/>
          <p:nvPr/>
        </p:nvSpPr>
        <p:spPr>
          <a:xfrm>
            <a:off x="959717"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a:extLst>
              <a:ext uri="{FF2B5EF4-FFF2-40B4-BE49-F238E27FC236}">
                <a16:creationId xmlns:a16="http://schemas.microsoft.com/office/drawing/2014/main" id="{932FA912-2149-4EDE-8162-C030DAC4C8EC}"/>
              </a:ext>
            </a:extLst>
          </p:cNvPr>
          <p:cNvSpPr/>
          <p:nvPr/>
        </p:nvSpPr>
        <p:spPr>
          <a:xfrm>
            <a:off x="5525935"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クリップアート が含まれている画像&#10;&#10;自動的に生成された説明">
            <a:extLst>
              <a:ext uri="{FF2B5EF4-FFF2-40B4-BE49-F238E27FC236}">
                <a16:creationId xmlns:a16="http://schemas.microsoft.com/office/drawing/2014/main" id="{6D56626E-37AE-4E63-8CB8-6B74D7163AD7}"/>
              </a:ext>
            </a:extLst>
          </p:cNvPr>
          <p:cNvPicPr>
            <a:picLocks noChangeAspect="1"/>
          </p:cNvPicPr>
          <p:nvPr/>
        </p:nvPicPr>
        <p:blipFill>
          <a:blip r:embed="rId2">
            <a:grayscl/>
          </a:blip>
          <a:stretch>
            <a:fillRect/>
          </a:stretch>
        </p:blipFill>
        <p:spPr>
          <a:xfrm>
            <a:off x="705541" y="1443258"/>
            <a:ext cx="1852524" cy="1482019"/>
          </a:xfrm>
          <a:prstGeom prst="rect">
            <a:avLst/>
          </a:prstGeom>
        </p:spPr>
      </p:pic>
      <p:sp>
        <p:nvSpPr>
          <p:cNvPr id="8" name="正方形/長方形 7">
            <a:extLst>
              <a:ext uri="{FF2B5EF4-FFF2-40B4-BE49-F238E27FC236}">
                <a16:creationId xmlns:a16="http://schemas.microsoft.com/office/drawing/2014/main" id="{F7ABD606-D694-44C7-8D32-3A3DA3892153}"/>
              </a:ext>
            </a:extLst>
          </p:cNvPr>
          <p:cNvSpPr/>
          <p:nvPr/>
        </p:nvSpPr>
        <p:spPr>
          <a:xfrm>
            <a:off x="492939" y="2687863"/>
            <a:ext cx="4120699" cy="20553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descr="クリップアート が含まれている画像&#10;&#10;自動的に生成された説明">
            <a:extLst>
              <a:ext uri="{FF2B5EF4-FFF2-40B4-BE49-F238E27FC236}">
                <a16:creationId xmlns:a16="http://schemas.microsoft.com/office/drawing/2014/main" id="{FC8EEAFE-1D65-4D3C-88F5-898530083049}"/>
              </a:ext>
            </a:extLst>
          </p:cNvPr>
          <p:cNvPicPr>
            <a:picLocks noChangeAspect="1"/>
          </p:cNvPicPr>
          <p:nvPr/>
        </p:nvPicPr>
        <p:blipFill>
          <a:blip r:embed="rId2">
            <a:grayscl/>
          </a:blip>
          <a:stretch>
            <a:fillRect/>
          </a:stretch>
        </p:blipFill>
        <p:spPr>
          <a:xfrm>
            <a:off x="7078831" y="1437024"/>
            <a:ext cx="1852524" cy="1482019"/>
          </a:xfrm>
          <a:prstGeom prst="rect">
            <a:avLst/>
          </a:prstGeom>
        </p:spPr>
      </p:pic>
      <p:pic>
        <p:nvPicPr>
          <p:cNvPr id="40" name="図 39" descr="クリップアート が含まれている画像&#10;&#10;自動的に生成された説明">
            <a:extLst>
              <a:ext uri="{FF2B5EF4-FFF2-40B4-BE49-F238E27FC236}">
                <a16:creationId xmlns:a16="http://schemas.microsoft.com/office/drawing/2014/main" id="{55353CD9-F324-4B1B-AEA8-F2813A9CDABF}"/>
              </a:ext>
            </a:extLst>
          </p:cNvPr>
          <p:cNvPicPr>
            <a:picLocks noChangeAspect="1"/>
          </p:cNvPicPr>
          <p:nvPr/>
        </p:nvPicPr>
        <p:blipFill>
          <a:blip r:embed="rId2">
            <a:grayscl/>
          </a:blip>
          <a:stretch>
            <a:fillRect/>
          </a:stretch>
        </p:blipFill>
        <p:spPr>
          <a:xfrm>
            <a:off x="5231085" y="1437025"/>
            <a:ext cx="1852524" cy="1482019"/>
          </a:xfrm>
          <a:prstGeom prst="rect">
            <a:avLst/>
          </a:prstGeom>
        </p:spPr>
      </p:pic>
      <p:sp>
        <p:nvSpPr>
          <p:cNvPr id="41" name="正方形/長方形 40">
            <a:extLst>
              <a:ext uri="{FF2B5EF4-FFF2-40B4-BE49-F238E27FC236}">
                <a16:creationId xmlns:a16="http://schemas.microsoft.com/office/drawing/2014/main" id="{1E8CDEE8-3591-4240-8D62-FE16EB2F2D20}"/>
              </a:ext>
            </a:extLst>
          </p:cNvPr>
          <p:cNvSpPr/>
          <p:nvPr/>
        </p:nvSpPr>
        <p:spPr>
          <a:xfrm>
            <a:off x="5014673" y="2681630"/>
            <a:ext cx="4120699" cy="20553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2" name="図 41">
            <a:extLst>
              <a:ext uri="{FF2B5EF4-FFF2-40B4-BE49-F238E27FC236}">
                <a16:creationId xmlns:a16="http://schemas.microsoft.com/office/drawing/2014/main" id="{23142337-D6B3-4129-941E-3E10647E2E79}"/>
              </a:ext>
            </a:extLst>
          </p:cNvPr>
          <p:cNvPicPr>
            <a:picLocks noChangeAspect="1"/>
          </p:cNvPicPr>
          <p:nvPr/>
        </p:nvPicPr>
        <p:blipFill>
          <a:blip r:embed="rId4">
            <a:grayscl/>
          </a:blip>
          <a:stretch>
            <a:fillRect/>
          </a:stretch>
        </p:blipFill>
        <p:spPr>
          <a:xfrm flipH="1">
            <a:off x="5835057" y="3530733"/>
            <a:ext cx="235426" cy="854556"/>
          </a:xfrm>
          <a:prstGeom prst="rect">
            <a:avLst/>
          </a:prstGeom>
        </p:spPr>
      </p:pic>
      <p:pic>
        <p:nvPicPr>
          <p:cNvPr id="43" name="図 42">
            <a:extLst>
              <a:ext uri="{FF2B5EF4-FFF2-40B4-BE49-F238E27FC236}">
                <a16:creationId xmlns:a16="http://schemas.microsoft.com/office/drawing/2014/main" id="{BAB14D36-717A-4F5D-883F-F4B1CFC79A41}"/>
              </a:ext>
            </a:extLst>
          </p:cNvPr>
          <p:cNvPicPr>
            <a:picLocks noChangeAspect="1"/>
          </p:cNvPicPr>
          <p:nvPr/>
        </p:nvPicPr>
        <p:blipFill>
          <a:blip r:embed="rId5">
            <a:grayscl/>
          </a:blip>
          <a:stretch>
            <a:fillRect/>
          </a:stretch>
        </p:blipFill>
        <p:spPr>
          <a:xfrm flipH="1">
            <a:off x="5325264" y="2884841"/>
            <a:ext cx="330227" cy="854556"/>
          </a:xfrm>
          <a:prstGeom prst="rect">
            <a:avLst/>
          </a:prstGeom>
        </p:spPr>
      </p:pic>
      <p:pic>
        <p:nvPicPr>
          <p:cNvPr id="44" name="図 43">
            <a:extLst>
              <a:ext uri="{FF2B5EF4-FFF2-40B4-BE49-F238E27FC236}">
                <a16:creationId xmlns:a16="http://schemas.microsoft.com/office/drawing/2014/main" id="{98ED5963-1FCB-4BF7-9CF6-81B41FE6FAC3}"/>
              </a:ext>
            </a:extLst>
          </p:cNvPr>
          <p:cNvPicPr>
            <a:picLocks noChangeAspect="1"/>
          </p:cNvPicPr>
          <p:nvPr/>
        </p:nvPicPr>
        <p:blipFill>
          <a:blip r:embed="rId6">
            <a:grayscl/>
          </a:blip>
          <a:stretch>
            <a:fillRect/>
          </a:stretch>
        </p:blipFill>
        <p:spPr>
          <a:xfrm flipH="1">
            <a:off x="7250546" y="2898075"/>
            <a:ext cx="314872" cy="828087"/>
          </a:xfrm>
          <a:prstGeom prst="rect">
            <a:avLst/>
          </a:prstGeom>
        </p:spPr>
      </p:pic>
      <p:pic>
        <p:nvPicPr>
          <p:cNvPr id="45" name="図 44">
            <a:extLst>
              <a:ext uri="{FF2B5EF4-FFF2-40B4-BE49-F238E27FC236}">
                <a16:creationId xmlns:a16="http://schemas.microsoft.com/office/drawing/2014/main" id="{EA5B6AC1-4F0D-4410-9B19-58F08AA805FB}"/>
              </a:ext>
            </a:extLst>
          </p:cNvPr>
          <p:cNvPicPr>
            <a:picLocks noChangeAspect="1"/>
          </p:cNvPicPr>
          <p:nvPr/>
        </p:nvPicPr>
        <p:blipFill>
          <a:blip r:embed="rId7">
            <a:grayscl/>
          </a:blip>
          <a:stretch>
            <a:fillRect/>
          </a:stretch>
        </p:blipFill>
        <p:spPr>
          <a:xfrm flipH="1">
            <a:off x="6255107" y="2925277"/>
            <a:ext cx="230236" cy="828087"/>
          </a:xfrm>
          <a:prstGeom prst="rect">
            <a:avLst/>
          </a:prstGeom>
        </p:spPr>
      </p:pic>
      <p:pic>
        <p:nvPicPr>
          <p:cNvPr id="46" name="図 45" descr="おもちゃ, 人形 が含まれている画像&#10;&#10;自動的に生成された説明">
            <a:extLst>
              <a:ext uri="{FF2B5EF4-FFF2-40B4-BE49-F238E27FC236}">
                <a16:creationId xmlns:a16="http://schemas.microsoft.com/office/drawing/2014/main" id="{95511138-582C-4908-94E8-49284D66CB39}"/>
              </a:ext>
            </a:extLst>
          </p:cNvPr>
          <p:cNvPicPr>
            <a:picLocks noChangeAspect="1"/>
          </p:cNvPicPr>
          <p:nvPr/>
        </p:nvPicPr>
        <p:blipFill>
          <a:blip r:embed="rId8">
            <a:grayscl/>
          </a:blip>
          <a:stretch>
            <a:fillRect/>
          </a:stretch>
        </p:blipFill>
        <p:spPr>
          <a:xfrm>
            <a:off x="8221135" y="2827214"/>
            <a:ext cx="476073" cy="724458"/>
          </a:xfrm>
          <a:prstGeom prst="rect">
            <a:avLst/>
          </a:prstGeom>
        </p:spPr>
      </p:pic>
      <p:pic>
        <p:nvPicPr>
          <p:cNvPr id="47" name="図 46" descr="空 が含まれている画像&#10;&#10;自動的に生成された説明">
            <a:extLst>
              <a:ext uri="{FF2B5EF4-FFF2-40B4-BE49-F238E27FC236}">
                <a16:creationId xmlns:a16="http://schemas.microsoft.com/office/drawing/2014/main" id="{325F2564-B4C6-49B3-9B83-B5E728DEE414}"/>
              </a:ext>
            </a:extLst>
          </p:cNvPr>
          <p:cNvPicPr>
            <a:picLocks noChangeAspect="1"/>
          </p:cNvPicPr>
          <p:nvPr/>
        </p:nvPicPr>
        <p:blipFill>
          <a:blip r:embed="rId9">
            <a:grayscl/>
          </a:blip>
          <a:stretch>
            <a:fillRect/>
          </a:stretch>
        </p:blipFill>
        <p:spPr>
          <a:xfrm>
            <a:off x="6690585" y="3618602"/>
            <a:ext cx="309264" cy="843780"/>
          </a:xfrm>
          <a:prstGeom prst="rect">
            <a:avLst/>
          </a:prstGeom>
        </p:spPr>
      </p:pic>
      <p:pic>
        <p:nvPicPr>
          <p:cNvPr id="48" name="図 47">
            <a:extLst>
              <a:ext uri="{FF2B5EF4-FFF2-40B4-BE49-F238E27FC236}">
                <a16:creationId xmlns:a16="http://schemas.microsoft.com/office/drawing/2014/main" id="{029B0345-2D15-48E1-99A0-5EDFFDBEB5FA}"/>
              </a:ext>
            </a:extLst>
          </p:cNvPr>
          <p:cNvPicPr>
            <a:picLocks noChangeAspect="1"/>
          </p:cNvPicPr>
          <p:nvPr/>
        </p:nvPicPr>
        <p:blipFill>
          <a:blip r:embed="rId10">
            <a:grayscl/>
          </a:blip>
          <a:stretch>
            <a:fillRect/>
          </a:stretch>
        </p:blipFill>
        <p:spPr>
          <a:xfrm>
            <a:off x="8410455" y="3730910"/>
            <a:ext cx="387190" cy="801166"/>
          </a:xfrm>
          <a:prstGeom prst="rect">
            <a:avLst/>
          </a:prstGeom>
        </p:spPr>
      </p:pic>
      <p:pic>
        <p:nvPicPr>
          <p:cNvPr id="49" name="図 48">
            <a:extLst>
              <a:ext uri="{FF2B5EF4-FFF2-40B4-BE49-F238E27FC236}">
                <a16:creationId xmlns:a16="http://schemas.microsoft.com/office/drawing/2014/main" id="{E5A2388F-2824-4377-A772-EE102C374224}"/>
              </a:ext>
            </a:extLst>
          </p:cNvPr>
          <p:cNvPicPr>
            <a:picLocks noChangeAspect="1"/>
          </p:cNvPicPr>
          <p:nvPr/>
        </p:nvPicPr>
        <p:blipFill>
          <a:blip r:embed="rId11">
            <a:grayscl/>
          </a:blip>
          <a:stretch>
            <a:fillRect/>
          </a:stretch>
        </p:blipFill>
        <p:spPr>
          <a:xfrm flipH="1">
            <a:off x="7816116" y="3732802"/>
            <a:ext cx="272737" cy="809688"/>
          </a:xfrm>
          <a:prstGeom prst="rect">
            <a:avLst/>
          </a:prstGeom>
        </p:spPr>
      </p:pic>
      <p:pic>
        <p:nvPicPr>
          <p:cNvPr id="34" name="図 33">
            <a:extLst>
              <a:ext uri="{FF2B5EF4-FFF2-40B4-BE49-F238E27FC236}">
                <a16:creationId xmlns:a16="http://schemas.microsoft.com/office/drawing/2014/main" id="{CC4F6CF4-52FC-47FC-9E14-366A98B9570A}"/>
              </a:ext>
            </a:extLst>
          </p:cNvPr>
          <p:cNvPicPr>
            <a:picLocks noChangeAspect="1"/>
          </p:cNvPicPr>
          <p:nvPr/>
        </p:nvPicPr>
        <p:blipFill>
          <a:blip r:embed="rId12">
            <a:grayscl/>
          </a:blip>
          <a:stretch>
            <a:fillRect/>
          </a:stretch>
        </p:blipFill>
        <p:spPr>
          <a:xfrm>
            <a:off x="2762018" y="3494005"/>
            <a:ext cx="372119" cy="798109"/>
          </a:xfrm>
          <a:prstGeom prst="rect">
            <a:avLst/>
          </a:prstGeom>
        </p:spPr>
      </p:pic>
      <p:pic>
        <p:nvPicPr>
          <p:cNvPr id="50" name="図 49">
            <a:extLst>
              <a:ext uri="{FF2B5EF4-FFF2-40B4-BE49-F238E27FC236}">
                <a16:creationId xmlns:a16="http://schemas.microsoft.com/office/drawing/2014/main" id="{CE571D4A-D630-429D-9B72-BA1B6075BCBF}"/>
              </a:ext>
            </a:extLst>
          </p:cNvPr>
          <p:cNvPicPr>
            <a:picLocks noChangeAspect="1"/>
          </p:cNvPicPr>
          <p:nvPr/>
        </p:nvPicPr>
        <p:blipFill>
          <a:blip r:embed="rId13">
            <a:grayscl/>
          </a:blip>
          <a:stretch>
            <a:fillRect/>
          </a:stretch>
        </p:blipFill>
        <p:spPr>
          <a:xfrm flipH="1">
            <a:off x="1697895" y="3029945"/>
            <a:ext cx="372119" cy="798109"/>
          </a:xfrm>
          <a:prstGeom prst="rect">
            <a:avLst/>
          </a:prstGeom>
        </p:spPr>
      </p:pic>
      <p:pic>
        <p:nvPicPr>
          <p:cNvPr id="52" name="図 51">
            <a:extLst>
              <a:ext uri="{FF2B5EF4-FFF2-40B4-BE49-F238E27FC236}">
                <a16:creationId xmlns:a16="http://schemas.microsoft.com/office/drawing/2014/main" id="{8FBCCA2D-C924-44DD-853F-30BC1278B288}"/>
              </a:ext>
            </a:extLst>
          </p:cNvPr>
          <p:cNvPicPr>
            <a:picLocks noChangeAspect="1"/>
          </p:cNvPicPr>
          <p:nvPr/>
        </p:nvPicPr>
        <p:blipFill>
          <a:blip r:embed="rId14">
            <a:grayscl/>
          </a:blip>
          <a:stretch>
            <a:fillRect/>
          </a:stretch>
        </p:blipFill>
        <p:spPr>
          <a:xfrm flipH="1">
            <a:off x="1066423" y="3429000"/>
            <a:ext cx="372119" cy="798109"/>
          </a:xfrm>
          <a:prstGeom prst="rect">
            <a:avLst/>
          </a:prstGeom>
        </p:spPr>
      </p:pic>
      <p:pic>
        <p:nvPicPr>
          <p:cNvPr id="53" name="図 52" descr="おもちゃ, 人形 が含まれている画像&#10;&#10;自動的に生成された説明">
            <a:extLst>
              <a:ext uri="{FF2B5EF4-FFF2-40B4-BE49-F238E27FC236}">
                <a16:creationId xmlns:a16="http://schemas.microsoft.com/office/drawing/2014/main" id="{3510E9AD-AC9E-41DF-872C-8857C5733D7C}"/>
              </a:ext>
            </a:extLst>
          </p:cNvPr>
          <p:cNvPicPr>
            <a:picLocks noChangeAspect="1"/>
          </p:cNvPicPr>
          <p:nvPr/>
        </p:nvPicPr>
        <p:blipFill>
          <a:blip r:embed="rId8">
            <a:grayscl/>
          </a:blip>
          <a:stretch>
            <a:fillRect/>
          </a:stretch>
        </p:blipFill>
        <p:spPr>
          <a:xfrm>
            <a:off x="3551817" y="3168601"/>
            <a:ext cx="476073" cy="724458"/>
          </a:xfrm>
          <a:prstGeom prst="rect">
            <a:avLst/>
          </a:prstGeom>
        </p:spPr>
      </p:pic>
      <p:sp>
        <p:nvSpPr>
          <p:cNvPr id="3" name="スライド番号プレースホルダー 2">
            <a:extLst>
              <a:ext uri="{FF2B5EF4-FFF2-40B4-BE49-F238E27FC236}">
                <a16:creationId xmlns:a16="http://schemas.microsoft.com/office/drawing/2014/main" id="{2EEC1401-266D-4310-B803-641CB5EF837B}"/>
              </a:ext>
            </a:extLst>
          </p:cNvPr>
          <p:cNvSpPr>
            <a:spLocks noGrp="1"/>
          </p:cNvSpPr>
          <p:nvPr>
            <p:ph type="sldNum" sz="quarter" idx="12"/>
          </p:nvPr>
        </p:nvSpPr>
        <p:spPr/>
        <p:txBody>
          <a:bodyPr/>
          <a:lstStyle/>
          <a:p>
            <a:fld id="{67391ED0-1D1A-6249-97C0-1521B31F7D8B}" type="slidenum">
              <a:rPr kumimoji="1" lang="ja-JP" altLang="en-US" smtClean="0"/>
              <a:t>39</a:t>
            </a:fld>
            <a:endParaRPr kumimoji="1" lang="ja-JP" altLang="en-US"/>
          </a:p>
        </p:txBody>
      </p:sp>
      <p:sp>
        <p:nvSpPr>
          <p:cNvPr id="4" name="円/楕円 1">
            <a:extLst>
              <a:ext uri="{FF2B5EF4-FFF2-40B4-BE49-F238E27FC236}">
                <a16:creationId xmlns:a16="http://schemas.microsoft.com/office/drawing/2014/main" id="{DA07379E-C8A3-AF49-982D-1B4A27D2E4AE}"/>
              </a:ext>
            </a:extLst>
          </p:cNvPr>
          <p:cNvSpPr/>
          <p:nvPr/>
        </p:nvSpPr>
        <p:spPr>
          <a:xfrm>
            <a:off x="566549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E66E9E26-43FD-E360-322A-301B964383F2}"/>
              </a:ext>
            </a:extLst>
          </p:cNvPr>
          <p:cNvSpPr/>
          <p:nvPr/>
        </p:nvSpPr>
        <p:spPr>
          <a:xfrm>
            <a:off x="596231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1">
            <a:extLst>
              <a:ext uri="{FF2B5EF4-FFF2-40B4-BE49-F238E27FC236}">
                <a16:creationId xmlns:a16="http://schemas.microsoft.com/office/drawing/2014/main" id="{E5F85ACA-FA17-3597-0CDB-699FDDA8EE65}"/>
              </a:ext>
            </a:extLst>
          </p:cNvPr>
          <p:cNvSpPr/>
          <p:nvPr/>
        </p:nvSpPr>
        <p:spPr>
          <a:xfrm>
            <a:off x="625806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1">
            <a:extLst>
              <a:ext uri="{FF2B5EF4-FFF2-40B4-BE49-F238E27FC236}">
                <a16:creationId xmlns:a16="http://schemas.microsoft.com/office/drawing/2014/main" id="{F3E92137-E743-D0B9-5A54-DB938B7052F4}"/>
              </a:ext>
            </a:extLst>
          </p:cNvPr>
          <p:cNvSpPr/>
          <p:nvPr/>
        </p:nvSpPr>
        <p:spPr>
          <a:xfrm>
            <a:off x="6554893"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
            <a:extLst>
              <a:ext uri="{FF2B5EF4-FFF2-40B4-BE49-F238E27FC236}">
                <a16:creationId xmlns:a16="http://schemas.microsoft.com/office/drawing/2014/main" id="{42988DDD-9D69-BC23-3C2F-5E895974CD50}"/>
              </a:ext>
            </a:extLst>
          </p:cNvPr>
          <p:cNvSpPr/>
          <p:nvPr/>
        </p:nvSpPr>
        <p:spPr>
          <a:xfrm>
            <a:off x="6843626"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
            <a:extLst>
              <a:ext uri="{FF2B5EF4-FFF2-40B4-BE49-F238E27FC236}">
                <a16:creationId xmlns:a16="http://schemas.microsoft.com/office/drawing/2014/main" id="{9E667DC8-45A3-C617-65C4-91A9CC8E24DB}"/>
              </a:ext>
            </a:extLst>
          </p:cNvPr>
          <p:cNvSpPr/>
          <p:nvPr/>
        </p:nvSpPr>
        <p:spPr>
          <a:xfrm>
            <a:off x="7149032"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
            <a:extLst>
              <a:ext uri="{FF2B5EF4-FFF2-40B4-BE49-F238E27FC236}">
                <a16:creationId xmlns:a16="http://schemas.microsoft.com/office/drawing/2014/main" id="{7F185AD1-01D7-A38C-E9A4-08D7B822F90E}"/>
              </a:ext>
            </a:extLst>
          </p:cNvPr>
          <p:cNvSpPr/>
          <p:nvPr/>
        </p:nvSpPr>
        <p:spPr>
          <a:xfrm>
            <a:off x="7445857"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
            <a:extLst>
              <a:ext uri="{FF2B5EF4-FFF2-40B4-BE49-F238E27FC236}">
                <a16:creationId xmlns:a16="http://schemas.microsoft.com/office/drawing/2014/main" id="{5D9D391D-C9BC-C921-8373-A5DBB3863EA5}"/>
              </a:ext>
            </a:extLst>
          </p:cNvPr>
          <p:cNvSpPr/>
          <p:nvPr/>
        </p:nvSpPr>
        <p:spPr>
          <a:xfrm>
            <a:off x="774161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円/楕円 1">
            <a:extLst>
              <a:ext uri="{FF2B5EF4-FFF2-40B4-BE49-F238E27FC236}">
                <a16:creationId xmlns:a16="http://schemas.microsoft.com/office/drawing/2014/main" id="{F8598A66-5DB6-8A93-ED76-64DDBC2EB2C3}"/>
              </a:ext>
            </a:extLst>
          </p:cNvPr>
          <p:cNvSpPr/>
          <p:nvPr/>
        </p:nvSpPr>
        <p:spPr>
          <a:xfrm>
            <a:off x="803843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円/楕円 1">
            <a:extLst>
              <a:ext uri="{FF2B5EF4-FFF2-40B4-BE49-F238E27FC236}">
                <a16:creationId xmlns:a16="http://schemas.microsoft.com/office/drawing/2014/main" id="{99B0B6A4-42E6-BA52-E503-1544A5E4678B}"/>
              </a:ext>
            </a:extLst>
          </p:cNvPr>
          <p:cNvSpPr/>
          <p:nvPr/>
        </p:nvSpPr>
        <p:spPr>
          <a:xfrm>
            <a:off x="832716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1">
            <a:extLst>
              <a:ext uri="{FF2B5EF4-FFF2-40B4-BE49-F238E27FC236}">
                <a16:creationId xmlns:a16="http://schemas.microsoft.com/office/drawing/2014/main" id="{5B8EA06B-5A53-21D7-2FA1-58C6401062B0}"/>
              </a:ext>
            </a:extLst>
          </p:cNvPr>
          <p:cNvSpPr/>
          <p:nvPr/>
        </p:nvSpPr>
        <p:spPr>
          <a:xfrm>
            <a:off x="1101340"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円/楕円 1">
            <a:extLst>
              <a:ext uri="{FF2B5EF4-FFF2-40B4-BE49-F238E27FC236}">
                <a16:creationId xmlns:a16="http://schemas.microsoft.com/office/drawing/2014/main" id="{032CE314-DD3D-D336-65E5-F73FACD059AF}"/>
              </a:ext>
            </a:extLst>
          </p:cNvPr>
          <p:cNvSpPr/>
          <p:nvPr/>
        </p:nvSpPr>
        <p:spPr>
          <a:xfrm>
            <a:off x="1398165"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楕円 1">
            <a:extLst>
              <a:ext uri="{FF2B5EF4-FFF2-40B4-BE49-F238E27FC236}">
                <a16:creationId xmlns:a16="http://schemas.microsoft.com/office/drawing/2014/main" id="{60222B53-0529-8032-8780-90FBA87F8483}"/>
              </a:ext>
            </a:extLst>
          </p:cNvPr>
          <p:cNvSpPr/>
          <p:nvPr/>
        </p:nvSpPr>
        <p:spPr>
          <a:xfrm>
            <a:off x="1693918"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円/楕円 1">
            <a:extLst>
              <a:ext uri="{FF2B5EF4-FFF2-40B4-BE49-F238E27FC236}">
                <a16:creationId xmlns:a16="http://schemas.microsoft.com/office/drawing/2014/main" id="{09F37B38-D07C-75DF-391B-91CD4B611E51}"/>
              </a:ext>
            </a:extLst>
          </p:cNvPr>
          <p:cNvSpPr/>
          <p:nvPr/>
        </p:nvSpPr>
        <p:spPr>
          <a:xfrm>
            <a:off x="1990743"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楕円 1">
            <a:extLst>
              <a:ext uri="{FF2B5EF4-FFF2-40B4-BE49-F238E27FC236}">
                <a16:creationId xmlns:a16="http://schemas.microsoft.com/office/drawing/2014/main" id="{0EE126FD-DA9B-4846-2586-15A79AF08726}"/>
              </a:ext>
            </a:extLst>
          </p:cNvPr>
          <p:cNvSpPr/>
          <p:nvPr/>
        </p:nvSpPr>
        <p:spPr>
          <a:xfrm>
            <a:off x="2279476" y="5334260"/>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円/楕円 1">
            <a:extLst>
              <a:ext uri="{FF2B5EF4-FFF2-40B4-BE49-F238E27FC236}">
                <a16:creationId xmlns:a16="http://schemas.microsoft.com/office/drawing/2014/main" id="{A580894C-5C45-8351-D626-88CE69F83B5D}"/>
              </a:ext>
            </a:extLst>
          </p:cNvPr>
          <p:cNvSpPr/>
          <p:nvPr/>
        </p:nvSpPr>
        <p:spPr>
          <a:xfrm>
            <a:off x="5665490" y="5655021"/>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円/楕円 1">
            <a:extLst>
              <a:ext uri="{FF2B5EF4-FFF2-40B4-BE49-F238E27FC236}">
                <a16:creationId xmlns:a16="http://schemas.microsoft.com/office/drawing/2014/main" id="{FBF0CC99-1161-60A1-5577-ACEC8DB59207}"/>
              </a:ext>
            </a:extLst>
          </p:cNvPr>
          <p:cNvSpPr/>
          <p:nvPr/>
        </p:nvSpPr>
        <p:spPr>
          <a:xfrm>
            <a:off x="5962315" y="5655021"/>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円/楕円 1">
            <a:extLst>
              <a:ext uri="{FF2B5EF4-FFF2-40B4-BE49-F238E27FC236}">
                <a16:creationId xmlns:a16="http://schemas.microsoft.com/office/drawing/2014/main" id="{6034FFF5-A179-6EF7-BA70-AD9A3CB9B6F1}"/>
              </a:ext>
            </a:extLst>
          </p:cNvPr>
          <p:cNvSpPr/>
          <p:nvPr/>
        </p:nvSpPr>
        <p:spPr>
          <a:xfrm>
            <a:off x="6258068" y="5655021"/>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571048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クリップアート が含まれている画像&#10;&#10;自動的に生成された説明">
            <a:extLst>
              <a:ext uri="{FF2B5EF4-FFF2-40B4-BE49-F238E27FC236}">
                <a16:creationId xmlns:a16="http://schemas.microsoft.com/office/drawing/2014/main" id="{73293555-AF3C-4817-9979-05FDD07C51FE}"/>
              </a:ext>
            </a:extLst>
          </p:cNvPr>
          <p:cNvPicPr>
            <a:picLocks noChangeAspect="1"/>
          </p:cNvPicPr>
          <p:nvPr/>
        </p:nvPicPr>
        <p:blipFill>
          <a:blip r:embed="rId2">
            <a:grayscl/>
          </a:blip>
          <a:stretch>
            <a:fillRect/>
          </a:stretch>
        </p:blipFill>
        <p:spPr>
          <a:xfrm>
            <a:off x="1898839" y="1357475"/>
            <a:ext cx="1188722" cy="2935230"/>
          </a:xfrm>
          <a:prstGeom prst="rect">
            <a:avLst/>
          </a:prstGeom>
        </p:spPr>
      </p:pic>
      <p:pic>
        <p:nvPicPr>
          <p:cNvPr id="21" name="図 20" descr="クリップアート が含まれている画像&#10;&#10;自動的に生成された説明">
            <a:extLst>
              <a:ext uri="{FF2B5EF4-FFF2-40B4-BE49-F238E27FC236}">
                <a16:creationId xmlns:a16="http://schemas.microsoft.com/office/drawing/2014/main" id="{8918CB14-9DB8-44EF-B576-57B44E972AC3}"/>
              </a:ext>
            </a:extLst>
          </p:cNvPr>
          <p:cNvPicPr>
            <a:picLocks noChangeAspect="1"/>
          </p:cNvPicPr>
          <p:nvPr/>
        </p:nvPicPr>
        <p:blipFill>
          <a:blip r:embed="rId3">
            <a:grayscl/>
          </a:blip>
          <a:stretch>
            <a:fillRect/>
          </a:stretch>
        </p:blipFill>
        <p:spPr>
          <a:xfrm>
            <a:off x="6420040" y="1352903"/>
            <a:ext cx="1152146" cy="2939802"/>
          </a:xfrm>
          <a:prstGeom prst="rect">
            <a:avLst/>
          </a:prstGeom>
        </p:spPr>
      </p:pic>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738664"/>
          </a:xfrm>
          <a:prstGeom prst="rect">
            <a:avLst/>
          </a:prstGeom>
          <a:noFill/>
        </p:spPr>
        <p:txBody>
          <a:bodyPr wrap="square" rtlCol="0">
            <a:spAutoFit/>
          </a:bodyPr>
          <a:lstStyle/>
          <a:p>
            <a:r>
              <a:rPr lang="ja-JP" altLang="en-US" sz="1400" dirty="0"/>
              <a:t>てつやくんとゆなさんは、手にビー玉を握っています。その数は、お皿の上より５個多いです。握っているビー玉の数と、お皿の上のビー玉の数を全部合わせると幾つになりますか。その数だけ、下のお部屋に丸を描いてください。</a:t>
            </a:r>
            <a:r>
              <a:rPr lang="ja-JP" altLang="en-US" sz="1400" dirty="0">
                <a:solidFill>
                  <a:schemeClr val="bg1"/>
                </a:solidFill>
              </a:rPr>
              <a:t>Ａー１５⑨</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4">
            <a:grayscl/>
          </a:blip>
          <a:stretch>
            <a:fillRect/>
          </a:stretch>
        </p:blipFill>
        <p:spPr>
          <a:xfrm>
            <a:off x="144483" y="6356354"/>
            <a:ext cx="156506" cy="252773"/>
          </a:xfrm>
          <a:prstGeom prst="rect">
            <a:avLst/>
          </a:prstGeom>
        </p:spPr>
      </p:pic>
      <p:sp>
        <p:nvSpPr>
          <p:cNvPr id="28" name="正方形/長方形 27">
            <a:extLst>
              <a:ext uri="{FF2B5EF4-FFF2-40B4-BE49-F238E27FC236}">
                <a16:creationId xmlns:a16="http://schemas.microsoft.com/office/drawing/2014/main" id="{ED90F70E-0069-4E6B-8AF2-E67F5F10362A}"/>
              </a:ext>
            </a:extLst>
          </p:cNvPr>
          <p:cNvSpPr/>
          <p:nvPr/>
        </p:nvSpPr>
        <p:spPr>
          <a:xfrm>
            <a:off x="492939" y="1048622"/>
            <a:ext cx="4120699" cy="51312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D19B2C38-6AE4-4EB8-8FC4-9BC1D62A57A1}"/>
              </a:ext>
            </a:extLst>
          </p:cNvPr>
          <p:cNvSpPr/>
          <p:nvPr/>
        </p:nvSpPr>
        <p:spPr>
          <a:xfrm>
            <a:off x="5014835" y="1048622"/>
            <a:ext cx="4120699" cy="51312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02C2A9E-ACBF-4D38-A59D-12CC8AFE62FB}"/>
              </a:ext>
            </a:extLst>
          </p:cNvPr>
          <p:cNvSpPr/>
          <p:nvPr/>
        </p:nvSpPr>
        <p:spPr>
          <a:xfrm>
            <a:off x="754430" y="2927895"/>
            <a:ext cx="3598877" cy="1886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90A1FBD7-99A9-4CCA-8453-FB0B90EE79EA}"/>
              </a:ext>
            </a:extLst>
          </p:cNvPr>
          <p:cNvSpPr/>
          <p:nvPr/>
        </p:nvSpPr>
        <p:spPr>
          <a:xfrm>
            <a:off x="5275166" y="2927895"/>
            <a:ext cx="3598877" cy="1886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86C27DD2-13BE-4A7D-9A20-E5DDDFB211ED}"/>
              </a:ext>
            </a:extLst>
          </p:cNvPr>
          <p:cNvSpPr/>
          <p:nvPr/>
        </p:nvSpPr>
        <p:spPr>
          <a:xfrm>
            <a:off x="959138" y="5068818"/>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正方形/長方形 53">
            <a:extLst>
              <a:ext uri="{FF2B5EF4-FFF2-40B4-BE49-F238E27FC236}">
                <a16:creationId xmlns:a16="http://schemas.microsoft.com/office/drawing/2014/main" id="{D845DA6A-337F-49D8-AC19-04A089446B07}"/>
              </a:ext>
            </a:extLst>
          </p:cNvPr>
          <p:cNvSpPr/>
          <p:nvPr/>
        </p:nvSpPr>
        <p:spPr>
          <a:xfrm>
            <a:off x="5525356" y="5068818"/>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695CBEEF-5DA7-40E2-AFEC-2BB5075D9BE0}"/>
              </a:ext>
            </a:extLst>
          </p:cNvPr>
          <p:cNvPicPr>
            <a:picLocks noChangeAspect="1"/>
          </p:cNvPicPr>
          <p:nvPr/>
        </p:nvPicPr>
        <p:blipFill>
          <a:blip r:embed="rId5">
            <a:grayscl/>
          </a:blip>
          <a:stretch>
            <a:fillRect/>
          </a:stretch>
        </p:blipFill>
        <p:spPr>
          <a:xfrm>
            <a:off x="1340296" y="3251005"/>
            <a:ext cx="2426361" cy="1280260"/>
          </a:xfrm>
          <a:prstGeom prst="rect">
            <a:avLst/>
          </a:prstGeom>
        </p:spPr>
      </p:pic>
      <p:pic>
        <p:nvPicPr>
          <p:cNvPr id="55" name="図 54">
            <a:extLst>
              <a:ext uri="{FF2B5EF4-FFF2-40B4-BE49-F238E27FC236}">
                <a16:creationId xmlns:a16="http://schemas.microsoft.com/office/drawing/2014/main" id="{FB9ACA12-001D-4621-AD06-457FD0A3C139}"/>
              </a:ext>
            </a:extLst>
          </p:cNvPr>
          <p:cNvPicPr>
            <a:picLocks noChangeAspect="1"/>
          </p:cNvPicPr>
          <p:nvPr/>
        </p:nvPicPr>
        <p:blipFill>
          <a:blip r:embed="rId5">
            <a:grayscl/>
          </a:blip>
          <a:stretch>
            <a:fillRect/>
          </a:stretch>
        </p:blipFill>
        <p:spPr>
          <a:xfrm>
            <a:off x="5905745" y="3230987"/>
            <a:ext cx="2426361" cy="1280260"/>
          </a:xfrm>
          <a:prstGeom prst="rect">
            <a:avLst/>
          </a:prstGeom>
        </p:spPr>
      </p:pic>
      <p:pic>
        <p:nvPicPr>
          <p:cNvPr id="17" name="図 16" descr="軟体動物, 動物, 無脊椎動物 が含まれている画像&#10;&#10;自動的に生成された説明">
            <a:extLst>
              <a:ext uri="{FF2B5EF4-FFF2-40B4-BE49-F238E27FC236}">
                <a16:creationId xmlns:a16="http://schemas.microsoft.com/office/drawing/2014/main" id="{1ECC7948-ED53-4B93-BD29-57F5A07D71E6}"/>
              </a:ext>
            </a:extLst>
          </p:cNvPr>
          <p:cNvPicPr>
            <a:picLocks noChangeAspect="1"/>
          </p:cNvPicPr>
          <p:nvPr/>
        </p:nvPicPr>
        <p:blipFill>
          <a:blip r:embed="rId6">
            <a:grayscl/>
          </a:blip>
          <a:stretch>
            <a:fillRect/>
          </a:stretch>
        </p:blipFill>
        <p:spPr>
          <a:xfrm>
            <a:off x="2111756" y="3891268"/>
            <a:ext cx="303190" cy="303190"/>
          </a:xfrm>
          <a:prstGeom prst="rect">
            <a:avLst/>
          </a:prstGeom>
        </p:spPr>
      </p:pic>
      <p:pic>
        <p:nvPicPr>
          <p:cNvPr id="56" name="図 55" descr="軟体動物, 動物, 無脊椎動物 が含まれている画像&#10;&#10;自動的に生成された説明">
            <a:extLst>
              <a:ext uri="{FF2B5EF4-FFF2-40B4-BE49-F238E27FC236}">
                <a16:creationId xmlns:a16="http://schemas.microsoft.com/office/drawing/2014/main" id="{4F257F62-A526-492D-93A7-13F941ED6862}"/>
              </a:ext>
            </a:extLst>
          </p:cNvPr>
          <p:cNvPicPr>
            <a:picLocks noChangeAspect="1"/>
          </p:cNvPicPr>
          <p:nvPr/>
        </p:nvPicPr>
        <p:blipFill>
          <a:blip r:embed="rId6">
            <a:grayscl/>
          </a:blip>
          <a:stretch>
            <a:fillRect/>
          </a:stretch>
        </p:blipFill>
        <p:spPr>
          <a:xfrm>
            <a:off x="2613422" y="3739673"/>
            <a:ext cx="303190" cy="303190"/>
          </a:xfrm>
          <a:prstGeom prst="rect">
            <a:avLst/>
          </a:prstGeom>
        </p:spPr>
      </p:pic>
      <p:pic>
        <p:nvPicPr>
          <p:cNvPr id="61" name="図 60" descr="軟体動物, 動物, 無脊椎動物 が含まれている画像&#10;&#10;自動的に生成された説明">
            <a:extLst>
              <a:ext uri="{FF2B5EF4-FFF2-40B4-BE49-F238E27FC236}">
                <a16:creationId xmlns:a16="http://schemas.microsoft.com/office/drawing/2014/main" id="{E040B24A-D8C9-4092-B961-7DAC83BEB6A9}"/>
              </a:ext>
            </a:extLst>
          </p:cNvPr>
          <p:cNvPicPr>
            <a:picLocks noChangeAspect="1"/>
          </p:cNvPicPr>
          <p:nvPr/>
        </p:nvPicPr>
        <p:blipFill>
          <a:blip r:embed="rId6">
            <a:grayscl/>
          </a:blip>
          <a:stretch>
            <a:fillRect/>
          </a:stretch>
        </p:blipFill>
        <p:spPr>
          <a:xfrm>
            <a:off x="6494447" y="3749344"/>
            <a:ext cx="303190" cy="303190"/>
          </a:xfrm>
          <a:prstGeom prst="rect">
            <a:avLst/>
          </a:prstGeom>
        </p:spPr>
      </p:pic>
      <p:pic>
        <p:nvPicPr>
          <p:cNvPr id="62" name="図 61" descr="軟体動物, 動物, 無脊椎動物 が含まれている画像&#10;&#10;自動的に生成された説明">
            <a:extLst>
              <a:ext uri="{FF2B5EF4-FFF2-40B4-BE49-F238E27FC236}">
                <a16:creationId xmlns:a16="http://schemas.microsoft.com/office/drawing/2014/main" id="{DD6815C7-175C-4B1B-B2A0-EB955016094F}"/>
              </a:ext>
            </a:extLst>
          </p:cNvPr>
          <p:cNvPicPr>
            <a:picLocks noChangeAspect="1"/>
          </p:cNvPicPr>
          <p:nvPr/>
        </p:nvPicPr>
        <p:blipFill>
          <a:blip r:embed="rId6">
            <a:grayscl/>
          </a:blip>
          <a:stretch>
            <a:fillRect/>
          </a:stretch>
        </p:blipFill>
        <p:spPr>
          <a:xfrm>
            <a:off x="6996113" y="3597749"/>
            <a:ext cx="303190" cy="303190"/>
          </a:xfrm>
          <a:prstGeom prst="rect">
            <a:avLst/>
          </a:prstGeom>
        </p:spPr>
      </p:pic>
      <p:pic>
        <p:nvPicPr>
          <p:cNvPr id="63" name="図 62" descr="軟体動物, 動物, 無脊椎動物 が含まれている画像&#10;&#10;自動的に生成された説明">
            <a:extLst>
              <a:ext uri="{FF2B5EF4-FFF2-40B4-BE49-F238E27FC236}">
                <a16:creationId xmlns:a16="http://schemas.microsoft.com/office/drawing/2014/main" id="{43D2D125-BDAE-429F-B07B-324EA19ED08A}"/>
              </a:ext>
            </a:extLst>
          </p:cNvPr>
          <p:cNvPicPr>
            <a:picLocks noChangeAspect="1"/>
          </p:cNvPicPr>
          <p:nvPr/>
        </p:nvPicPr>
        <p:blipFill>
          <a:blip r:embed="rId6">
            <a:grayscl/>
          </a:blip>
          <a:stretch>
            <a:fillRect/>
          </a:stretch>
        </p:blipFill>
        <p:spPr>
          <a:xfrm>
            <a:off x="7362053" y="3875700"/>
            <a:ext cx="303190" cy="303190"/>
          </a:xfrm>
          <a:prstGeom prst="rect">
            <a:avLst/>
          </a:prstGeom>
        </p:spPr>
      </p:pic>
      <p:sp>
        <p:nvSpPr>
          <p:cNvPr id="2" name="スライド番号プレースホルダー 1">
            <a:extLst>
              <a:ext uri="{FF2B5EF4-FFF2-40B4-BE49-F238E27FC236}">
                <a16:creationId xmlns:a16="http://schemas.microsoft.com/office/drawing/2014/main" id="{A8043A4D-046D-49AB-891C-355B6BFBC669}"/>
              </a:ext>
            </a:extLst>
          </p:cNvPr>
          <p:cNvSpPr>
            <a:spLocks noGrp="1"/>
          </p:cNvSpPr>
          <p:nvPr>
            <p:ph type="sldNum" sz="quarter" idx="12"/>
          </p:nvPr>
        </p:nvSpPr>
        <p:spPr/>
        <p:txBody>
          <a:bodyPr/>
          <a:lstStyle/>
          <a:p>
            <a:fld id="{67391ED0-1D1A-6249-97C0-1521B31F7D8B}" type="slidenum">
              <a:rPr kumimoji="1" lang="ja-JP" altLang="en-US" smtClean="0"/>
              <a:t>40</a:t>
            </a:fld>
            <a:endParaRPr kumimoji="1" lang="ja-JP" altLang="en-US"/>
          </a:p>
        </p:txBody>
      </p:sp>
      <p:sp>
        <p:nvSpPr>
          <p:cNvPr id="3" name="円/楕円 1">
            <a:extLst>
              <a:ext uri="{FF2B5EF4-FFF2-40B4-BE49-F238E27FC236}">
                <a16:creationId xmlns:a16="http://schemas.microsoft.com/office/drawing/2014/main" id="{E92D4108-9DC1-697D-A2B9-E3A045CE3B08}"/>
              </a:ext>
            </a:extLst>
          </p:cNvPr>
          <p:cNvSpPr/>
          <p:nvPr/>
        </p:nvSpPr>
        <p:spPr>
          <a:xfrm>
            <a:off x="5665490"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円/楕円 1">
            <a:extLst>
              <a:ext uri="{FF2B5EF4-FFF2-40B4-BE49-F238E27FC236}">
                <a16:creationId xmlns:a16="http://schemas.microsoft.com/office/drawing/2014/main" id="{3783A446-ACCF-EE1C-1313-7DDF1FED2854}"/>
              </a:ext>
            </a:extLst>
          </p:cNvPr>
          <p:cNvSpPr/>
          <p:nvPr/>
        </p:nvSpPr>
        <p:spPr>
          <a:xfrm>
            <a:off x="5962315"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6B025BA6-5E11-31E5-7A8E-C78D6AC91AFA}"/>
              </a:ext>
            </a:extLst>
          </p:cNvPr>
          <p:cNvSpPr/>
          <p:nvPr/>
        </p:nvSpPr>
        <p:spPr>
          <a:xfrm>
            <a:off x="6258068"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円/楕円 1">
            <a:extLst>
              <a:ext uri="{FF2B5EF4-FFF2-40B4-BE49-F238E27FC236}">
                <a16:creationId xmlns:a16="http://schemas.microsoft.com/office/drawing/2014/main" id="{8B4CCD0D-6597-7C80-5843-CD3EA3B1E0A1}"/>
              </a:ext>
            </a:extLst>
          </p:cNvPr>
          <p:cNvSpPr/>
          <p:nvPr/>
        </p:nvSpPr>
        <p:spPr>
          <a:xfrm>
            <a:off x="6554893"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円/楕円 1">
            <a:extLst>
              <a:ext uri="{FF2B5EF4-FFF2-40B4-BE49-F238E27FC236}">
                <a16:creationId xmlns:a16="http://schemas.microsoft.com/office/drawing/2014/main" id="{3711869B-40A4-470B-0189-886F2164DCEE}"/>
              </a:ext>
            </a:extLst>
          </p:cNvPr>
          <p:cNvSpPr/>
          <p:nvPr/>
        </p:nvSpPr>
        <p:spPr>
          <a:xfrm>
            <a:off x="6843626"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1">
            <a:extLst>
              <a:ext uri="{FF2B5EF4-FFF2-40B4-BE49-F238E27FC236}">
                <a16:creationId xmlns:a16="http://schemas.microsoft.com/office/drawing/2014/main" id="{F42BFB7C-7211-83F6-3F92-12F62EA41F56}"/>
              </a:ext>
            </a:extLst>
          </p:cNvPr>
          <p:cNvSpPr/>
          <p:nvPr/>
        </p:nvSpPr>
        <p:spPr>
          <a:xfrm>
            <a:off x="7149032"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1">
            <a:extLst>
              <a:ext uri="{FF2B5EF4-FFF2-40B4-BE49-F238E27FC236}">
                <a16:creationId xmlns:a16="http://schemas.microsoft.com/office/drawing/2014/main" id="{6386E900-F875-90C2-906F-18E8AE8B1416}"/>
              </a:ext>
            </a:extLst>
          </p:cNvPr>
          <p:cNvSpPr/>
          <p:nvPr/>
        </p:nvSpPr>
        <p:spPr>
          <a:xfrm>
            <a:off x="7445857"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
            <a:extLst>
              <a:ext uri="{FF2B5EF4-FFF2-40B4-BE49-F238E27FC236}">
                <a16:creationId xmlns:a16="http://schemas.microsoft.com/office/drawing/2014/main" id="{B522EE6E-5BC5-0149-040D-F4A49C6FBFB8}"/>
              </a:ext>
            </a:extLst>
          </p:cNvPr>
          <p:cNvSpPr/>
          <p:nvPr/>
        </p:nvSpPr>
        <p:spPr>
          <a:xfrm>
            <a:off x="7741610"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
            <a:extLst>
              <a:ext uri="{FF2B5EF4-FFF2-40B4-BE49-F238E27FC236}">
                <a16:creationId xmlns:a16="http://schemas.microsoft.com/office/drawing/2014/main" id="{18576E0E-6AA5-573C-A362-BB378784FC20}"/>
              </a:ext>
            </a:extLst>
          </p:cNvPr>
          <p:cNvSpPr/>
          <p:nvPr/>
        </p:nvSpPr>
        <p:spPr>
          <a:xfrm>
            <a:off x="8038435"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円/楕円 1">
            <a:extLst>
              <a:ext uri="{FF2B5EF4-FFF2-40B4-BE49-F238E27FC236}">
                <a16:creationId xmlns:a16="http://schemas.microsoft.com/office/drawing/2014/main" id="{C6DA116E-565C-D220-87E6-5372AEB83405}"/>
              </a:ext>
            </a:extLst>
          </p:cNvPr>
          <p:cNvSpPr/>
          <p:nvPr/>
        </p:nvSpPr>
        <p:spPr>
          <a:xfrm>
            <a:off x="8327168"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円/楕円 1">
            <a:extLst>
              <a:ext uri="{FF2B5EF4-FFF2-40B4-BE49-F238E27FC236}">
                <a16:creationId xmlns:a16="http://schemas.microsoft.com/office/drawing/2014/main" id="{A579417E-E6F9-0D72-970D-68AD93766849}"/>
              </a:ext>
            </a:extLst>
          </p:cNvPr>
          <p:cNvSpPr/>
          <p:nvPr/>
        </p:nvSpPr>
        <p:spPr>
          <a:xfrm>
            <a:off x="1113593"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円/楕円 1">
            <a:extLst>
              <a:ext uri="{FF2B5EF4-FFF2-40B4-BE49-F238E27FC236}">
                <a16:creationId xmlns:a16="http://schemas.microsoft.com/office/drawing/2014/main" id="{11E59197-C161-4DD9-C961-AF6B070BCB40}"/>
              </a:ext>
            </a:extLst>
          </p:cNvPr>
          <p:cNvSpPr/>
          <p:nvPr/>
        </p:nvSpPr>
        <p:spPr>
          <a:xfrm>
            <a:off x="1410418"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円/楕円 1">
            <a:extLst>
              <a:ext uri="{FF2B5EF4-FFF2-40B4-BE49-F238E27FC236}">
                <a16:creationId xmlns:a16="http://schemas.microsoft.com/office/drawing/2014/main" id="{1EBFE90C-D840-CBED-519D-98B2FDD76EEB}"/>
              </a:ext>
            </a:extLst>
          </p:cNvPr>
          <p:cNvSpPr/>
          <p:nvPr/>
        </p:nvSpPr>
        <p:spPr>
          <a:xfrm>
            <a:off x="1706171"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楕円 1">
            <a:extLst>
              <a:ext uri="{FF2B5EF4-FFF2-40B4-BE49-F238E27FC236}">
                <a16:creationId xmlns:a16="http://schemas.microsoft.com/office/drawing/2014/main" id="{DA2EB937-4B44-BADF-974F-74CA3442C792}"/>
              </a:ext>
            </a:extLst>
          </p:cNvPr>
          <p:cNvSpPr/>
          <p:nvPr/>
        </p:nvSpPr>
        <p:spPr>
          <a:xfrm>
            <a:off x="2002996"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円/楕円 1">
            <a:extLst>
              <a:ext uri="{FF2B5EF4-FFF2-40B4-BE49-F238E27FC236}">
                <a16:creationId xmlns:a16="http://schemas.microsoft.com/office/drawing/2014/main" id="{4BF6C4D1-F64A-80B9-9B79-7F311DB9205F}"/>
              </a:ext>
            </a:extLst>
          </p:cNvPr>
          <p:cNvSpPr/>
          <p:nvPr/>
        </p:nvSpPr>
        <p:spPr>
          <a:xfrm>
            <a:off x="2291729"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円/楕円 1">
            <a:extLst>
              <a:ext uri="{FF2B5EF4-FFF2-40B4-BE49-F238E27FC236}">
                <a16:creationId xmlns:a16="http://schemas.microsoft.com/office/drawing/2014/main" id="{20853126-C790-A928-B879-3A49BB89FC5E}"/>
              </a:ext>
            </a:extLst>
          </p:cNvPr>
          <p:cNvSpPr/>
          <p:nvPr/>
        </p:nvSpPr>
        <p:spPr>
          <a:xfrm>
            <a:off x="2597135"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円/楕円 1">
            <a:extLst>
              <a:ext uri="{FF2B5EF4-FFF2-40B4-BE49-F238E27FC236}">
                <a16:creationId xmlns:a16="http://schemas.microsoft.com/office/drawing/2014/main" id="{DBCEF75D-0CCF-0057-090C-0D322F5C24BA}"/>
              </a:ext>
            </a:extLst>
          </p:cNvPr>
          <p:cNvSpPr/>
          <p:nvPr/>
        </p:nvSpPr>
        <p:spPr>
          <a:xfrm>
            <a:off x="2893960"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円/楕円 1">
            <a:extLst>
              <a:ext uri="{FF2B5EF4-FFF2-40B4-BE49-F238E27FC236}">
                <a16:creationId xmlns:a16="http://schemas.microsoft.com/office/drawing/2014/main" id="{B77A5C35-6863-D991-AE9E-D282278E2992}"/>
              </a:ext>
            </a:extLst>
          </p:cNvPr>
          <p:cNvSpPr/>
          <p:nvPr/>
        </p:nvSpPr>
        <p:spPr>
          <a:xfrm>
            <a:off x="3189713"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円/楕円 1">
            <a:extLst>
              <a:ext uri="{FF2B5EF4-FFF2-40B4-BE49-F238E27FC236}">
                <a16:creationId xmlns:a16="http://schemas.microsoft.com/office/drawing/2014/main" id="{7E9D50D5-793B-BD02-F13D-3FE740138645}"/>
              </a:ext>
            </a:extLst>
          </p:cNvPr>
          <p:cNvSpPr/>
          <p:nvPr/>
        </p:nvSpPr>
        <p:spPr>
          <a:xfrm>
            <a:off x="3486538" y="5174869"/>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円/楕円 1">
            <a:extLst>
              <a:ext uri="{FF2B5EF4-FFF2-40B4-BE49-F238E27FC236}">
                <a16:creationId xmlns:a16="http://schemas.microsoft.com/office/drawing/2014/main" id="{124A37C3-3A78-3D5F-2222-F8454C25D133}"/>
              </a:ext>
            </a:extLst>
          </p:cNvPr>
          <p:cNvSpPr/>
          <p:nvPr/>
        </p:nvSpPr>
        <p:spPr>
          <a:xfrm>
            <a:off x="5665490" y="549583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857467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A8C73928-28D7-4CFC-9C67-63E5157AD0AA}"/>
              </a:ext>
            </a:extLst>
          </p:cNvPr>
          <p:cNvPicPr>
            <a:picLocks noChangeAspect="1"/>
          </p:cNvPicPr>
          <p:nvPr/>
        </p:nvPicPr>
        <p:blipFill>
          <a:blip r:embed="rId2">
            <a:grayscl/>
          </a:blip>
          <a:stretch>
            <a:fillRect/>
          </a:stretch>
        </p:blipFill>
        <p:spPr>
          <a:xfrm>
            <a:off x="6467372" y="1494058"/>
            <a:ext cx="1453899" cy="3008382"/>
          </a:xfrm>
          <a:prstGeom prst="rect">
            <a:avLst/>
          </a:prstGeom>
        </p:spPr>
      </p:pic>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954107"/>
          </a:xfrm>
          <a:prstGeom prst="rect">
            <a:avLst/>
          </a:prstGeom>
          <a:noFill/>
        </p:spPr>
        <p:txBody>
          <a:bodyPr wrap="square" rtlCol="0">
            <a:spAutoFit/>
          </a:bodyPr>
          <a:lstStyle/>
          <a:p>
            <a:r>
              <a:rPr lang="ja-JP" altLang="en-US" sz="1400" dirty="0"/>
              <a:t>しゅんくんとみささんは、袋の中に おはじきを もっています。それぞれが、絵のように おはじきを取り出しました。しゅんくんの袋には、お皿に出した数より３個多く残っています。みささんの袋には、お皿に出した数より２個少ないおはじきが残っています。最初、袋の中には どちらが いくつ多く持っていましたか。多かった人のお部屋に その数だけ丸を描きましょう。</a:t>
            </a:r>
            <a:r>
              <a:rPr lang="ja-JP" altLang="en-US" sz="1400" dirty="0">
                <a:solidFill>
                  <a:schemeClr val="bg1"/>
                </a:solidFill>
              </a:rPr>
              <a:t>Ａー１５⑩</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3">
            <a:grayscl/>
          </a:blip>
          <a:stretch>
            <a:fillRect/>
          </a:stretch>
        </p:blipFill>
        <p:spPr>
          <a:xfrm>
            <a:off x="144483" y="6356354"/>
            <a:ext cx="156506" cy="252773"/>
          </a:xfrm>
          <a:prstGeom prst="rect">
            <a:avLst/>
          </a:prstGeom>
        </p:spPr>
      </p:pic>
      <p:sp>
        <p:nvSpPr>
          <p:cNvPr id="11" name="正方形/長方形 10">
            <a:extLst>
              <a:ext uri="{FF2B5EF4-FFF2-40B4-BE49-F238E27FC236}">
                <a16:creationId xmlns:a16="http://schemas.microsoft.com/office/drawing/2014/main" id="{002C2A9E-ACBF-4D38-A59D-12CC8AFE62FB}"/>
              </a:ext>
            </a:extLst>
          </p:cNvPr>
          <p:cNvSpPr/>
          <p:nvPr/>
        </p:nvSpPr>
        <p:spPr>
          <a:xfrm>
            <a:off x="754430" y="2927895"/>
            <a:ext cx="3598877" cy="1886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90A1FBD7-99A9-4CCA-8453-FB0B90EE79EA}"/>
              </a:ext>
            </a:extLst>
          </p:cNvPr>
          <p:cNvSpPr/>
          <p:nvPr/>
        </p:nvSpPr>
        <p:spPr>
          <a:xfrm>
            <a:off x="5275166" y="2927895"/>
            <a:ext cx="3598877" cy="18864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3598877"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正方形/長方形 53">
            <a:extLst>
              <a:ext uri="{FF2B5EF4-FFF2-40B4-BE49-F238E27FC236}">
                <a16:creationId xmlns:a16="http://schemas.microsoft.com/office/drawing/2014/main" id="{D845DA6A-337F-49D8-AC19-04A089446B07}"/>
              </a:ext>
            </a:extLst>
          </p:cNvPr>
          <p:cNvSpPr/>
          <p:nvPr/>
        </p:nvSpPr>
        <p:spPr>
          <a:xfrm>
            <a:off x="5275165" y="5075353"/>
            <a:ext cx="3598877"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695CBEEF-5DA7-40E2-AFEC-2BB5075D9BE0}"/>
              </a:ext>
            </a:extLst>
          </p:cNvPr>
          <p:cNvPicPr>
            <a:picLocks noChangeAspect="1"/>
          </p:cNvPicPr>
          <p:nvPr/>
        </p:nvPicPr>
        <p:blipFill>
          <a:blip r:embed="rId4">
            <a:grayscl/>
          </a:blip>
          <a:stretch>
            <a:fillRect/>
          </a:stretch>
        </p:blipFill>
        <p:spPr>
          <a:xfrm>
            <a:off x="1340296" y="3251005"/>
            <a:ext cx="2426361" cy="1280260"/>
          </a:xfrm>
          <a:prstGeom prst="rect">
            <a:avLst/>
          </a:prstGeom>
        </p:spPr>
      </p:pic>
      <p:pic>
        <p:nvPicPr>
          <p:cNvPr id="55" name="図 54">
            <a:extLst>
              <a:ext uri="{FF2B5EF4-FFF2-40B4-BE49-F238E27FC236}">
                <a16:creationId xmlns:a16="http://schemas.microsoft.com/office/drawing/2014/main" id="{FB9ACA12-001D-4621-AD06-457FD0A3C139}"/>
              </a:ext>
            </a:extLst>
          </p:cNvPr>
          <p:cNvPicPr>
            <a:picLocks noChangeAspect="1"/>
          </p:cNvPicPr>
          <p:nvPr/>
        </p:nvPicPr>
        <p:blipFill>
          <a:blip r:embed="rId4">
            <a:grayscl/>
          </a:blip>
          <a:stretch>
            <a:fillRect/>
          </a:stretch>
        </p:blipFill>
        <p:spPr>
          <a:xfrm>
            <a:off x="5905745" y="3230987"/>
            <a:ext cx="2426361" cy="1280260"/>
          </a:xfrm>
          <a:prstGeom prst="rect">
            <a:avLst/>
          </a:prstGeom>
        </p:spPr>
      </p:pic>
      <p:pic>
        <p:nvPicPr>
          <p:cNvPr id="7" name="図 6">
            <a:extLst>
              <a:ext uri="{FF2B5EF4-FFF2-40B4-BE49-F238E27FC236}">
                <a16:creationId xmlns:a16="http://schemas.microsoft.com/office/drawing/2014/main" id="{6937C112-79DC-4180-9EEF-3EA8DCA05945}"/>
              </a:ext>
            </a:extLst>
          </p:cNvPr>
          <p:cNvPicPr>
            <a:picLocks noChangeAspect="1"/>
          </p:cNvPicPr>
          <p:nvPr/>
        </p:nvPicPr>
        <p:blipFill rotWithShape="1">
          <a:blip r:embed="rId5">
            <a:grayscl/>
          </a:blip>
          <a:srcRect t="19536" r="42574" b="-5626"/>
          <a:stretch/>
        </p:blipFill>
        <p:spPr>
          <a:xfrm>
            <a:off x="1216181" y="1478303"/>
            <a:ext cx="1174681" cy="1752684"/>
          </a:xfrm>
          <a:prstGeom prst="rect">
            <a:avLst/>
          </a:prstGeom>
        </p:spPr>
      </p:pic>
      <p:grpSp>
        <p:nvGrpSpPr>
          <p:cNvPr id="18" name="グループ化 17">
            <a:extLst>
              <a:ext uri="{FF2B5EF4-FFF2-40B4-BE49-F238E27FC236}">
                <a16:creationId xmlns:a16="http://schemas.microsoft.com/office/drawing/2014/main" id="{3D8761D0-BBFD-42CD-A404-2004AEAD437A}"/>
              </a:ext>
            </a:extLst>
          </p:cNvPr>
          <p:cNvGrpSpPr/>
          <p:nvPr/>
        </p:nvGrpSpPr>
        <p:grpSpPr>
          <a:xfrm>
            <a:off x="2013792" y="1301866"/>
            <a:ext cx="905528" cy="973686"/>
            <a:chOff x="2013792" y="1301866"/>
            <a:chExt cx="905528" cy="973686"/>
          </a:xfrm>
        </p:grpSpPr>
        <p:pic>
          <p:nvPicPr>
            <p:cNvPr id="9" name="図 8">
              <a:extLst>
                <a:ext uri="{FF2B5EF4-FFF2-40B4-BE49-F238E27FC236}">
                  <a16:creationId xmlns:a16="http://schemas.microsoft.com/office/drawing/2014/main" id="{4DB7BCED-EA9C-4475-A10E-DB3E373E61A6}"/>
                </a:ext>
              </a:extLst>
            </p:cNvPr>
            <p:cNvPicPr>
              <a:picLocks noChangeAspect="1"/>
            </p:cNvPicPr>
            <p:nvPr/>
          </p:nvPicPr>
          <p:blipFill>
            <a:blip r:embed="rId6">
              <a:grayscl/>
            </a:blip>
            <a:stretch>
              <a:fillRect/>
            </a:stretch>
          </p:blipFill>
          <p:spPr>
            <a:xfrm>
              <a:off x="2013792" y="1301866"/>
              <a:ext cx="905528" cy="973686"/>
            </a:xfrm>
            <a:prstGeom prst="rect">
              <a:avLst/>
            </a:prstGeom>
          </p:spPr>
        </p:pic>
        <p:sp>
          <p:nvSpPr>
            <p:cNvPr id="10" name="正方形/長方形 9">
              <a:extLst>
                <a:ext uri="{FF2B5EF4-FFF2-40B4-BE49-F238E27FC236}">
                  <a16:creationId xmlns:a16="http://schemas.microsoft.com/office/drawing/2014/main" id="{0CF1A0EF-4D18-4DA5-AD07-446740F5D4EA}"/>
                </a:ext>
              </a:extLst>
            </p:cNvPr>
            <p:cNvSpPr/>
            <p:nvPr/>
          </p:nvSpPr>
          <p:spPr>
            <a:xfrm>
              <a:off x="2261235" y="1733550"/>
              <a:ext cx="20193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9B987BA-7534-4AD1-BC6E-9A26DE02C6E3}"/>
                </a:ext>
              </a:extLst>
            </p:cNvPr>
            <p:cNvSpPr/>
            <p:nvPr/>
          </p:nvSpPr>
          <p:spPr>
            <a:xfrm>
              <a:off x="2160270" y="189738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3AAAAA86-087B-43B2-A8DB-E6A4E50C3BEF}"/>
                </a:ext>
              </a:extLst>
            </p:cNvPr>
            <p:cNvSpPr/>
            <p:nvPr/>
          </p:nvSpPr>
          <p:spPr>
            <a:xfrm>
              <a:off x="2188932" y="1826212"/>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C4C3D948-F179-4154-BF70-38483F91EC46}"/>
                </a:ext>
              </a:extLst>
            </p:cNvPr>
            <p:cNvSpPr/>
            <p:nvPr/>
          </p:nvSpPr>
          <p:spPr>
            <a:xfrm>
              <a:off x="2124119" y="1962150"/>
              <a:ext cx="201930" cy="17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AFA4961E-5727-4778-96EA-8688315F66B8}"/>
                </a:ext>
              </a:extLst>
            </p:cNvPr>
            <p:cNvSpPr/>
            <p:nvPr/>
          </p:nvSpPr>
          <p:spPr>
            <a:xfrm>
              <a:off x="2137999" y="1971795"/>
              <a:ext cx="201930" cy="192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E70AF31C-0A78-45FC-B246-FBBF24F7EE0F}"/>
                </a:ext>
              </a:extLst>
            </p:cNvPr>
            <p:cNvSpPr/>
            <p:nvPr/>
          </p:nvSpPr>
          <p:spPr>
            <a:xfrm>
              <a:off x="2221447" y="1911014"/>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5FE28719-E94C-4A38-B7DF-341E41E323B6}"/>
                </a:ext>
              </a:extLst>
            </p:cNvPr>
            <p:cNvSpPr/>
            <p:nvPr/>
          </p:nvSpPr>
          <p:spPr>
            <a:xfrm>
              <a:off x="2385355" y="1912773"/>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44AE7BE0-9EEA-45AD-A172-D1FD036FE432}"/>
                </a:ext>
              </a:extLst>
            </p:cNvPr>
            <p:cNvSpPr/>
            <p:nvPr/>
          </p:nvSpPr>
          <p:spPr>
            <a:xfrm>
              <a:off x="2383589" y="1769684"/>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52B2ADBC-2E29-47ED-9609-67BD303B980C}"/>
                </a:ext>
              </a:extLst>
            </p:cNvPr>
            <p:cNvSpPr/>
            <p:nvPr/>
          </p:nvSpPr>
          <p:spPr>
            <a:xfrm>
              <a:off x="2412232" y="1812085"/>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AC42670C-757C-48F8-B9B5-41C7B1072913}"/>
                </a:ext>
              </a:extLst>
            </p:cNvPr>
            <p:cNvSpPr/>
            <p:nvPr/>
          </p:nvSpPr>
          <p:spPr>
            <a:xfrm>
              <a:off x="2452074" y="186886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5E5CD548-1EAA-496D-8514-2DB6A09DDA1F}"/>
                </a:ext>
              </a:extLst>
            </p:cNvPr>
            <p:cNvSpPr/>
            <p:nvPr/>
          </p:nvSpPr>
          <p:spPr>
            <a:xfrm>
              <a:off x="2468890" y="190501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A20B8725-F037-4B77-9232-791F7EA442D4}"/>
                </a:ext>
              </a:extLst>
            </p:cNvPr>
            <p:cNvSpPr/>
            <p:nvPr/>
          </p:nvSpPr>
          <p:spPr>
            <a:xfrm>
              <a:off x="2508752" y="1999367"/>
              <a:ext cx="201930" cy="16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CD8ED488-D04C-44B8-ACC5-2FC270D48F83}"/>
              </a:ext>
            </a:extLst>
          </p:cNvPr>
          <p:cNvGrpSpPr/>
          <p:nvPr/>
        </p:nvGrpSpPr>
        <p:grpSpPr>
          <a:xfrm>
            <a:off x="6154609" y="1788709"/>
            <a:ext cx="905528" cy="973686"/>
            <a:chOff x="2013792" y="1301866"/>
            <a:chExt cx="905528" cy="973686"/>
          </a:xfrm>
        </p:grpSpPr>
        <p:pic>
          <p:nvPicPr>
            <p:cNvPr id="45" name="図 44">
              <a:extLst>
                <a:ext uri="{FF2B5EF4-FFF2-40B4-BE49-F238E27FC236}">
                  <a16:creationId xmlns:a16="http://schemas.microsoft.com/office/drawing/2014/main" id="{0945AE5A-6999-42C4-8152-B34D6BA1C6AD}"/>
                </a:ext>
              </a:extLst>
            </p:cNvPr>
            <p:cNvPicPr>
              <a:picLocks noChangeAspect="1"/>
            </p:cNvPicPr>
            <p:nvPr/>
          </p:nvPicPr>
          <p:blipFill>
            <a:blip r:embed="rId6">
              <a:grayscl/>
            </a:blip>
            <a:stretch>
              <a:fillRect/>
            </a:stretch>
          </p:blipFill>
          <p:spPr>
            <a:xfrm>
              <a:off x="2013792" y="1301866"/>
              <a:ext cx="905528" cy="973686"/>
            </a:xfrm>
            <a:prstGeom prst="rect">
              <a:avLst/>
            </a:prstGeom>
          </p:spPr>
        </p:pic>
        <p:sp>
          <p:nvSpPr>
            <p:cNvPr id="46" name="正方形/長方形 45">
              <a:extLst>
                <a:ext uri="{FF2B5EF4-FFF2-40B4-BE49-F238E27FC236}">
                  <a16:creationId xmlns:a16="http://schemas.microsoft.com/office/drawing/2014/main" id="{E49C2E6A-14F4-4B4E-AAF7-555803CF7567}"/>
                </a:ext>
              </a:extLst>
            </p:cNvPr>
            <p:cNvSpPr/>
            <p:nvPr/>
          </p:nvSpPr>
          <p:spPr>
            <a:xfrm>
              <a:off x="2261235" y="1733550"/>
              <a:ext cx="20193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70CD7461-BB75-402A-9F87-1EEC3DBCD1F9}"/>
                </a:ext>
              </a:extLst>
            </p:cNvPr>
            <p:cNvSpPr/>
            <p:nvPr/>
          </p:nvSpPr>
          <p:spPr>
            <a:xfrm>
              <a:off x="2160270" y="189738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463E5824-2940-4149-A4FF-6634CA86688C}"/>
                </a:ext>
              </a:extLst>
            </p:cNvPr>
            <p:cNvSpPr/>
            <p:nvPr/>
          </p:nvSpPr>
          <p:spPr>
            <a:xfrm>
              <a:off x="2188932" y="1826212"/>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5F5A8F1-3A01-4F58-BF9D-28863DD6D28C}"/>
                </a:ext>
              </a:extLst>
            </p:cNvPr>
            <p:cNvSpPr/>
            <p:nvPr/>
          </p:nvSpPr>
          <p:spPr>
            <a:xfrm>
              <a:off x="2124119" y="1962150"/>
              <a:ext cx="201930" cy="17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7CCA97FA-7C60-4B90-B5A1-4D883D9B194A}"/>
                </a:ext>
              </a:extLst>
            </p:cNvPr>
            <p:cNvSpPr/>
            <p:nvPr/>
          </p:nvSpPr>
          <p:spPr>
            <a:xfrm>
              <a:off x="2137999" y="1971795"/>
              <a:ext cx="201930" cy="192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BA334A4D-BD0E-4419-98AF-5EC77A3EA751}"/>
                </a:ext>
              </a:extLst>
            </p:cNvPr>
            <p:cNvSpPr/>
            <p:nvPr/>
          </p:nvSpPr>
          <p:spPr>
            <a:xfrm>
              <a:off x="2221447" y="1911014"/>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AAFD2D5F-93F5-4901-BEC8-16E54769CEAC}"/>
                </a:ext>
              </a:extLst>
            </p:cNvPr>
            <p:cNvSpPr/>
            <p:nvPr/>
          </p:nvSpPr>
          <p:spPr>
            <a:xfrm>
              <a:off x="2385355" y="1912773"/>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A9FD40B6-330C-427E-904C-694E05383A0F}"/>
                </a:ext>
              </a:extLst>
            </p:cNvPr>
            <p:cNvSpPr/>
            <p:nvPr/>
          </p:nvSpPr>
          <p:spPr>
            <a:xfrm>
              <a:off x="2383589" y="1769684"/>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F1319127-28F4-4286-8727-0A8554791FED}"/>
                </a:ext>
              </a:extLst>
            </p:cNvPr>
            <p:cNvSpPr/>
            <p:nvPr/>
          </p:nvSpPr>
          <p:spPr>
            <a:xfrm>
              <a:off x="2412232" y="1812085"/>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77A82D02-312D-4347-BF9D-083C59F5E436}"/>
                </a:ext>
              </a:extLst>
            </p:cNvPr>
            <p:cNvSpPr/>
            <p:nvPr/>
          </p:nvSpPr>
          <p:spPr>
            <a:xfrm>
              <a:off x="2452074" y="186886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7E981AFF-630E-45F3-81A6-AA43DE87292B}"/>
                </a:ext>
              </a:extLst>
            </p:cNvPr>
            <p:cNvSpPr/>
            <p:nvPr/>
          </p:nvSpPr>
          <p:spPr>
            <a:xfrm>
              <a:off x="2468890" y="1905010"/>
              <a:ext cx="201930" cy="276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898E565E-535B-46AD-9A98-6CBB4BE1B590}"/>
                </a:ext>
              </a:extLst>
            </p:cNvPr>
            <p:cNvSpPr/>
            <p:nvPr/>
          </p:nvSpPr>
          <p:spPr>
            <a:xfrm>
              <a:off x="2508752" y="1999367"/>
              <a:ext cx="201930" cy="16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正方形/長方形 19">
            <a:extLst>
              <a:ext uri="{FF2B5EF4-FFF2-40B4-BE49-F238E27FC236}">
                <a16:creationId xmlns:a16="http://schemas.microsoft.com/office/drawing/2014/main" id="{478268F4-03B9-436B-A142-ED72EC653EBB}"/>
              </a:ext>
            </a:extLst>
          </p:cNvPr>
          <p:cNvSpPr/>
          <p:nvPr/>
        </p:nvSpPr>
        <p:spPr>
          <a:xfrm>
            <a:off x="754430" y="5075353"/>
            <a:ext cx="696865"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6E301DF-DA11-4B00-9A9C-EC272FC13875}"/>
              </a:ext>
            </a:extLst>
          </p:cNvPr>
          <p:cNvSpPr/>
          <p:nvPr/>
        </p:nvSpPr>
        <p:spPr>
          <a:xfrm>
            <a:off x="5275165" y="5075352"/>
            <a:ext cx="696865"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6" name="図 65">
            <a:extLst>
              <a:ext uri="{FF2B5EF4-FFF2-40B4-BE49-F238E27FC236}">
                <a16:creationId xmlns:a16="http://schemas.microsoft.com/office/drawing/2014/main" id="{752D8F68-47CA-4004-B93A-85CE44DEF0DD}"/>
              </a:ext>
            </a:extLst>
          </p:cNvPr>
          <p:cNvPicPr>
            <a:picLocks noChangeAspect="1"/>
          </p:cNvPicPr>
          <p:nvPr/>
        </p:nvPicPr>
        <p:blipFill rotWithShape="1">
          <a:blip r:embed="rId2">
            <a:grayscl/>
          </a:blip>
          <a:srcRect l="44552" r="-5040" b="77413"/>
          <a:stretch/>
        </p:blipFill>
        <p:spPr>
          <a:xfrm>
            <a:off x="5309653" y="5163846"/>
            <a:ext cx="764908" cy="591002"/>
          </a:xfrm>
          <a:prstGeom prst="rect">
            <a:avLst/>
          </a:prstGeom>
        </p:spPr>
      </p:pic>
      <p:pic>
        <p:nvPicPr>
          <p:cNvPr id="67" name="図 66">
            <a:extLst>
              <a:ext uri="{FF2B5EF4-FFF2-40B4-BE49-F238E27FC236}">
                <a16:creationId xmlns:a16="http://schemas.microsoft.com/office/drawing/2014/main" id="{72C38B16-390B-4FB4-A92F-B6D669F2E80E}"/>
              </a:ext>
            </a:extLst>
          </p:cNvPr>
          <p:cNvPicPr>
            <a:picLocks noChangeAspect="1"/>
          </p:cNvPicPr>
          <p:nvPr/>
        </p:nvPicPr>
        <p:blipFill rotWithShape="1">
          <a:blip r:embed="rId5">
            <a:grayscl/>
          </a:blip>
          <a:srcRect l="-1" t="19538" r="62385" b="34044"/>
          <a:stretch/>
        </p:blipFill>
        <p:spPr>
          <a:xfrm>
            <a:off x="825736" y="5123112"/>
            <a:ext cx="514337" cy="631735"/>
          </a:xfrm>
          <a:prstGeom prst="rect">
            <a:avLst/>
          </a:prstGeom>
        </p:spPr>
      </p:pic>
      <p:pic>
        <p:nvPicPr>
          <p:cNvPr id="23" name="図 22">
            <a:extLst>
              <a:ext uri="{FF2B5EF4-FFF2-40B4-BE49-F238E27FC236}">
                <a16:creationId xmlns:a16="http://schemas.microsoft.com/office/drawing/2014/main" id="{1698A1E1-3105-429C-9E08-3619004FEBE6}"/>
              </a:ext>
            </a:extLst>
          </p:cNvPr>
          <p:cNvPicPr>
            <a:picLocks noChangeAspect="1"/>
          </p:cNvPicPr>
          <p:nvPr/>
        </p:nvPicPr>
        <p:blipFill>
          <a:blip r:embed="rId7">
            <a:grayscl/>
          </a:blip>
          <a:stretch>
            <a:fillRect/>
          </a:stretch>
        </p:blipFill>
        <p:spPr>
          <a:xfrm>
            <a:off x="1884804" y="3820139"/>
            <a:ext cx="319820" cy="311864"/>
          </a:xfrm>
          <a:prstGeom prst="rect">
            <a:avLst/>
          </a:prstGeom>
        </p:spPr>
      </p:pic>
      <p:pic>
        <p:nvPicPr>
          <p:cNvPr id="68" name="図 67">
            <a:extLst>
              <a:ext uri="{FF2B5EF4-FFF2-40B4-BE49-F238E27FC236}">
                <a16:creationId xmlns:a16="http://schemas.microsoft.com/office/drawing/2014/main" id="{6BF822AA-9286-45C5-9E87-1EF505B2DC8E}"/>
              </a:ext>
            </a:extLst>
          </p:cNvPr>
          <p:cNvPicPr>
            <a:picLocks noChangeAspect="1"/>
          </p:cNvPicPr>
          <p:nvPr/>
        </p:nvPicPr>
        <p:blipFill>
          <a:blip r:embed="rId7">
            <a:grayscl/>
          </a:blip>
          <a:stretch>
            <a:fillRect/>
          </a:stretch>
        </p:blipFill>
        <p:spPr>
          <a:xfrm>
            <a:off x="2589222" y="3769271"/>
            <a:ext cx="319820" cy="311864"/>
          </a:xfrm>
          <a:prstGeom prst="rect">
            <a:avLst/>
          </a:prstGeom>
        </p:spPr>
      </p:pic>
      <p:pic>
        <p:nvPicPr>
          <p:cNvPr id="70" name="図 69">
            <a:extLst>
              <a:ext uri="{FF2B5EF4-FFF2-40B4-BE49-F238E27FC236}">
                <a16:creationId xmlns:a16="http://schemas.microsoft.com/office/drawing/2014/main" id="{3AEA1718-EBE7-4588-9F98-713F574E9A4D}"/>
              </a:ext>
            </a:extLst>
          </p:cNvPr>
          <p:cNvPicPr>
            <a:picLocks noChangeAspect="1"/>
          </p:cNvPicPr>
          <p:nvPr/>
        </p:nvPicPr>
        <p:blipFill>
          <a:blip r:embed="rId7">
            <a:grayscl/>
          </a:blip>
          <a:stretch>
            <a:fillRect/>
          </a:stretch>
        </p:blipFill>
        <p:spPr>
          <a:xfrm>
            <a:off x="6292376" y="3672306"/>
            <a:ext cx="319820" cy="311864"/>
          </a:xfrm>
          <a:prstGeom prst="rect">
            <a:avLst/>
          </a:prstGeom>
        </p:spPr>
      </p:pic>
      <p:pic>
        <p:nvPicPr>
          <p:cNvPr id="71" name="図 70">
            <a:extLst>
              <a:ext uri="{FF2B5EF4-FFF2-40B4-BE49-F238E27FC236}">
                <a16:creationId xmlns:a16="http://schemas.microsoft.com/office/drawing/2014/main" id="{F6C93FBE-36BB-474C-A7F7-A5ACD7C8877C}"/>
              </a:ext>
            </a:extLst>
          </p:cNvPr>
          <p:cNvPicPr>
            <a:picLocks noChangeAspect="1"/>
          </p:cNvPicPr>
          <p:nvPr/>
        </p:nvPicPr>
        <p:blipFill>
          <a:blip r:embed="rId7">
            <a:grayscl/>
          </a:blip>
          <a:stretch>
            <a:fillRect/>
          </a:stretch>
        </p:blipFill>
        <p:spPr>
          <a:xfrm>
            <a:off x="6706731" y="3465506"/>
            <a:ext cx="319820" cy="311864"/>
          </a:xfrm>
          <a:prstGeom prst="rect">
            <a:avLst/>
          </a:prstGeom>
        </p:spPr>
      </p:pic>
      <p:pic>
        <p:nvPicPr>
          <p:cNvPr id="72" name="図 71">
            <a:extLst>
              <a:ext uri="{FF2B5EF4-FFF2-40B4-BE49-F238E27FC236}">
                <a16:creationId xmlns:a16="http://schemas.microsoft.com/office/drawing/2014/main" id="{9B8FE9B1-3E13-4418-8172-6AA887AA916A}"/>
              </a:ext>
            </a:extLst>
          </p:cNvPr>
          <p:cNvPicPr>
            <a:picLocks noChangeAspect="1"/>
          </p:cNvPicPr>
          <p:nvPr/>
        </p:nvPicPr>
        <p:blipFill>
          <a:blip r:embed="rId7">
            <a:grayscl/>
          </a:blip>
          <a:stretch>
            <a:fillRect/>
          </a:stretch>
        </p:blipFill>
        <p:spPr>
          <a:xfrm>
            <a:off x="7167347" y="3735203"/>
            <a:ext cx="319820" cy="311864"/>
          </a:xfrm>
          <a:prstGeom prst="rect">
            <a:avLst/>
          </a:prstGeom>
        </p:spPr>
      </p:pic>
      <p:pic>
        <p:nvPicPr>
          <p:cNvPr id="73" name="図 72">
            <a:extLst>
              <a:ext uri="{FF2B5EF4-FFF2-40B4-BE49-F238E27FC236}">
                <a16:creationId xmlns:a16="http://schemas.microsoft.com/office/drawing/2014/main" id="{3CDB1525-A090-4252-8E93-033075E9E70A}"/>
              </a:ext>
            </a:extLst>
          </p:cNvPr>
          <p:cNvPicPr>
            <a:picLocks noChangeAspect="1"/>
          </p:cNvPicPr>
          <p:nvPr/>
        </p:nvPicPr>
        <p:blipFill>
          <a:blip r:embed="rId7">
            <a:grayscl/>
          </a:blip>
          <a:stretch>
            <a:fillRect/>
          </a:stretch>
        </p:blipFill>
        <p:spPr>
          <a:xfrm>
            <a:off x="6716982" y="3867734"/>
            <a:ext cx="319820" cy="311864"/>
          </a:xfrm>
          <a:prstGeom prst="rect">
            <a:avLst/>
          </a:prstGeom>
        </p:spPr>
      </p:pic>
      <p:pic>
        <p:nvPicPr>
          <p:cNvPr id="74" name="図 73">
            <a:extLst>
              <a:ext uri="{FF2B5EF4-FFF2-40B4-BE49-F238E27FC236}">
                <a16:creationId xmlns:a16="http://schemas.microsoft.com/office/drawing/2014/main" id="{F5A7365A-3298-456C-9902-CC9951282322}"/>
              </a:ext>
            </a:extLst>
          </p:cNvPr>
          <p:cNvPicPr>
            <a:picLocks noChangeAspect="1"/>
          </p:cNvPicPr>
          <p:nvPr/>
        </p:nvPicPr>
        <p:blipFill>
          <a:blip r:embed="rId7">
            <a:grayscl/>
          </a:blip>
          <a:stretch>
            <a:fillRect/>
          </a:stretch>
        </p:blipFill>
        <p:spPr>
          <a:xfrm>
            <a:off x="7484582" y="3409386"/>
            <a:ext cx="319820" cy="311864"/>
          </a:xfrm>
          <a:prstGeom prst="rect">
            <a:avLst/>
          </a:prstGeom>
        </p:spPr>
      </p:pic>
      <p:pic>
        <p:nvPicPr>
          <p:cNvPr id="75" name="図 74">
            <a:extLst>
              <a:ext uri="{FF2B5EF4-FFF2-40B4-BE49-F238E27FC236}">
                <a16:creationId xmlns:a16="http://schemas.microsoft.com/office/drawing/2014/main" id="{C669729F-3151-4610-B9DA-EEC280AF08BF}"/>
              </a:ext>
            </a:extLst>
          </p:cNvPr>
          <p:cNvPicPr>
            <a:picLocks noChangeAspect="1"/>
          </p:cNvPicPr>
          <p:nvPr/>
        </p:nvPicPr>
        <p:blipFill>
          <a:blip r:embed="rId7">
            <a:grayscl/>
          </a:blip>
          <a:stretch>
            <a:fillRect/>
          </a:stretch>
        </p:blipFill>
        <p:spPr>
          <a:xfrm>
            <a:off x="7557529" y="3861543"/>
            <a:ext cx="319820" cy="311864"/>
          </a:xfrm>
          <a:prstGeom prst="rect">
            <a:avLst/>
          </a:prstGeom>
        </p:spPr>
      </p:pic>
      <p:sp>
        <p:nvSpPr>
          <p:cNvPr id="2" name="スライド番号プレースホルダー 1">
            <a:extLst>
              <a:ext uri="{FF2B5EF4-FFF2-40B4-BE49-F238E27FC236}">
                <a16:creationId xmlns:a16="http://schemas.microsoft.com/office/drawing/2014/main" id="{8A3835D1-EBEA-4EBF-9D11-FA8C42560A68}"/>
              </a:ext>
            </a:extLst>
          </p:cNvPr>
          <p:cNvSpPr>
            <a:spLocks noGrp="1"/>
          </p:cNvSpPr>
          <p:nvPr>
            <p:ph type="sldNum" sz="quarter" idx="12"/>
          </p:nvPr>
        </p:nvSpPr>
        <p:spPr/>
        <p:txBody>
          <a:bodyPr/>
          <a:lstStyle/>
          <a:p>
            <a:fld id="{67391ED0-1D1A-6249-97C0-1521B31F7D8B}" type="slidenum">
              <a:rPr kumimoji="1" lang="ja-JP" altLang="en-US" smtClean="0"/>
              <a:t>41</a:t>
            </a:fld>
            <a:endParaRPr kumimoji="1" lang="ja-JP" altLang="en-US"/>
          </a:p>
        </p:txBody>
      </p:sp>
      <p:sp>
        <p:nvSpPr>
          <p:cNvPr id="3" name="円/楕円 1">
            <a:extLst>
              <a:ext uri="{FF2B5EF4-FFF2-40B4-BE49-F238E27FC236}">
                <a16:creationId xmlns:a16="http://schemas.microsoft.com/office/drawing/2014/main" id="{D01305BB-E5C6-2F36-009F-8BF47BC4622C}"/>
              </a:ext>
            </a:extLst>
          </p:cNvPr>
          <p:cNvSpPr/>
          <p:nvPr/>
        </p:nvSpPr>
        <p:spPr>
          <a:xfrm>
            <a:off x="6053805"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円/楕円 1">
            <a:extLst>
              <a:ext uri="{FF2B5EF4-FFF2-40B4-BE49-F238E27FC236}">
                <a16:creationId xmlns:a16="http://schemas.microsoft.com/office/drawing/2014/main" id="{AA09398E-A815-CA1C-45F5-98B6DD87A543}"/>
              </a:ext>
            </a:extLst>
          </p:cNvPr>
          <p:cNvSpPr/>
          <p:nvPr/>
        </p:nvSpPr>
        <p:spPr>
          <a:xfrm>
            <a:off x="6540929"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A16DC392-9A88-5D22-C453-F19E7EC05C0B}"/>
              </a:ext>
            </a:extLst>
          </p:cNvPr>
          <p:cNvSpPr/>
          <p:nvPr/>
        </p:nvSpPr>
        <p:spPr>
          <a:xfrm>
            <a:off x="7027462"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77956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738664"/>
          </a:xfrm>
          <a:prstGeom prst="rect">
            <a:avLst/>
          </a:prstGeom>
          <a:noFill/>
        </p:spPr>
        <p:txBody>
          <a:bodyPr wrap="square" rtlCol="0">
            <a:spAutoFit/>
          </a:bodyPr>
          <a:lstStyle/>
          <a:p>
            <a:r>
              <a:rPr lang="ja-JP" altLang="en-US" sz="1400" dirty="0"/>
              <a:t>公園で子ども達が５人で遊んでいました。途中で３人帰り、その後に６人来ました、今、子どもたちは何人になりましたか、その数だけ男の子の顔のお部屋に丸を描きましょう。また、今いる子供のうち３人が男の子です。女の子は何人ですか、その数だけ女の子の顔のお部屋に丸を描きましょう。</a:t>
            </a:r>
            <a:r>
              <a:rPr lang="ja-JP" altLang="en-US" sz="1400" dirty="0">
                <a:solidFill>
                  <a:schemeClr val="bg1"/>
                </a:solidFill>
              </a:rPr>
              <a:t>Ａー１５⑪</a:t>
            </a:r>
            <a:endParaRPr lang="en-US" altLang="ja-JP" sz="1400" dirty="0">
              <a:solidFill>
                <a:schemeClr val="bg1"/>
              </a:solidFill>
            </a:endParaRP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3598877"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正方形/長方形 53">
            <a:extLst>
              <a:ext uri="{FF2B5EF4-FFF2-40B4-BE49-F238E27FC236}">
                <a16:creationId xmlns:a16="http://schemas.microsoft.com/office/drawing/2014/main" id="{D845DA6A-337F-49D8-AC19-04A089446B07}"/>
              </a:ext>
            </a:extLst>
          </p:cNvPr>
          <p:cNvSpPr/>
          <p:nvPr/>
        </p:nvSpPr>
        <p:spPr>
          <a:xfrm>
            <a:off x="5275165" y="5075353"/>
            <a:ext cx="3598877"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78268F4-03B9-436B-A142-ED72EC653EBB}"/>
              </a:ext>
            </a:extLst>
          </p:cNvPr>
          <p:cNvSpPr/>
          <p:nvPr/>
        </p:nvSpPr>
        <p:spPr>
          <a:xfrm>
            <a:off x="754430" y="5075353"/>
            <a:ext cx="696865"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6E301DF-DA11-4B00-9A9C-EC272FC13875}"/>
              </a:ext>
            </a:extLst>
          </p:cNvPr>
          <p:cNvSpPr/>
          <p:nvPr/>
        </p:nvSpPr>
        <p:spPr>
          <a:xfrm>
            <a:off x="5275165" y="5075352"/>
            <a:ext cx="696865"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5BCCFA0-8A59-424D-B4DB-3296FAF44D8F}"/>
              </a:ext>
            </a:extLst>
          </p:cNvPr>
          <p:cNvPicPr>
            <a:picLocks noChangeAspect="1"/>
          </p:cNvPicPr>
          <p:nvPr/>
        </p:nvPicPr>
        <p:blipFill>
          <a:blip r:embed="rId3">
            <a:extLst>
              <a:ext uri="{BEBA8EAE-BF5A-486C-A8C5-ECC9F3942E4B}">
                <a14:imgProps xmlns:a14="http://schemas.microsoft.com/office/drawing/2010/main">
                  <a14:imgLayer>
                    <a14:imgEffect>
                      <a14:saturation sat="0"/>
                    </a14:imgEffect>
                  </a14:imgLayer>
                </a14:imgProps>
              </a:ext>
            </a:extLst>
          </a:blip>
          <a:stretch>
            <a:fillRect/>
          </a:stretch>
        </p:blipFill>
        <p:spPr>
          <a:xfrm>
            <a:off x="2005584" y="1703832"/>
            <a:ext cx="5876544" cy="2938272"/>
          </a:xfrm>
          <a:prstGeom prst="rect">
            <a:avLst/>
          </a:prstGeom>
        </p:spPr>
      </p:pic>
      <p:pic>
        <p:nvPicPr>
          <p:cNvPr id="56" name="図 55">
            <a:extLst>
              <a:ext uri="{FF2B5EF4-FFF2-40B4-BE49-F238E27FC236}">
                <a16:creationId xmlns:a16="http://schemas.microsoft.com/office/drawing/2014/main" id="{8F0A4BA8-CC23-6543-9356-8C820E1CC75E}"/>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t="12658" r="75803" b="55397"/>
          <a:stretch/>
        </p:blipFill>
        <p:spPr>
          <a:xfrm>
            <a:off x="5339542" y="5293323"/>
            <a:ext cx="568688" cy="375397"/>
          </a:xfrm>
          <a:prstGeom prst="rect">
            <a:avLst/>
          </a:prstGeom>
        </p:spPr>
      </p:pic>
      <p:pic>
        <p:nvPicPr>
          <p:cNvPr id="57" name="図 56">
            <a:extLst>
              <a:ext uri="{FF2B5EF4-FFF2-40B4-BE49-F238E27FC236}">
                <a16:creationId xmlns:a16="http://schemas.microsoft.com/office/drawing/2014/main" id="{B56709E0-D7C4-3644-B112-25D888800050}"/>
              </a:ext>
            </a:extLst>
          </p:cNvPr>
          <p:cNvPicPr>
            <a:picLocks noChangeAspect="1"/>
          </p:cNvPicPr>
          <p:nvPr/>
        </p:nvPicPr>
        <p:blipFill rotWithShape="1">
          <a:blip r:embed="rId4">
            <a:extLst>
              <a:ext uri="{BEBA8EAE-BF5A-486C-A8C5-ECC9F3942E4B}">
                <a14:imgProps xmlns:a14="http://schemas.microsoft.com/office/drawing/2010/main">
                  <a14:imgLayer>
                    <a14:imgEffect>
                      <a14:backgroundRemoval t="15750" b="46875" l="24563" r="41625"/>
                    </a14:imgEffect>
                    <a14:imgEffect>
                      <a14:saturation sat="0"/>
                    </a14:imgEffect>
                  </a14:imgLayer>
                </a14:imgProps>
              </a:ext>
            </a:extLst>
          </a:blip>
          <a:srcRect l="24104" t="12658" r="57910" b="55397"/>
          <a:stretch/>
        </p:blipFill>
        <p:spPr>
          <a:xfrm>
            <a:off x="867797" y="5293323"/>
            <a:ext cx="422707" cy="375397"/>
          </a:xfrm>
          <a:prstGeom prst="rect">
            <a:avLst/>
          </a:prstGeom>
        </p:spPr>
      </p:pic>
      <p:sp>
        <p:nvSpPr>
          <p:cNvPr id="2" name="スライド番号プレースホルダー 1">
            <a:extLst>
              <a:ext uri="{FF2B5EF4-FFF2-40B4-BE49-F238E27FC236}">
                <a16:creationId xmlns:a16="http://schemas.microsoft.com/office/drawing/2014/main" id="{4453CF90-ECEA-4719-9C72-89B8781ED747}"/>
              </a:ext>
            </a:extLst>
          </p:cNvPr>
          <p:cNvSpPr>
            <a:spLocks noGrp="1"/>
          </p:cNvSpPr>
          <p:nvPr>
            <p:ph type="sldNum" sz="quarter" idx="12"/>
          </p:nvPr>
        </p:nvSpPr>
        <p:spPr/>
        <p:txBody>
          <a:bodyPr/>
          <a:lstStyle/>
          <a:p>
            <a:fld id="{67391ED0-1D1A-6249-97C0-1521B31F7D8B}" type="slidenum">
              <a:rPr kumimoji="1" lang="ja-JP" altLang="en-US" smtClean="0"/>
              <a:t>42</a:t>
            </a:fld>
            <a:endParaRPr kumimoji="1" lang="ja-JP" altLang="en-US"/>
          </a:p>
        </p:txBody>
      </p:sp>
      <p:sp>
        <p:nvSpPr>
          <p:cNvPr id="8" name="円/楕円 1">
            <a:extLst>
              <a:ext uri="{FF2B5EF4-FFF2-40B4-BE49-F238E27FC236}">
                <a16:creationId xmlns:a16="http://schemas.microsoft.com/office/drawing/2014/main" id="{21AE0BCF-18E0-69D8-3E9E-B6E96871DB51}"/>
              </a:ext>
            </a:extLst>
          </p:cNvPr>
          <p:cNvSpPr/>
          <p:nvPr/>
        </p:nvSpPr>
        <p:spPr>
          <a:xfrm>
            <a:off x="1583377"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1">
            <a:extLst>
              <a:ext uri="{FF2B5EF4-FFF2-40B4-BE49-F238E27FC236}">
                <a16:creationId xmlns:a16="http://schemas.microsoft.com/office/drawing/2014/main" id="{7C093AF0-3F1B-E248-3D08-EA6A40A15CBE}"/>
              </a:ext>
            </a:extLst>
          </p:cNvPr>
          <p:cNvSpPr/>
          <p:nvPr/>
        </p:nvSpPr>
        <p:spPr>
          <a:xfrm>
            <a:off x="1880202"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1">
            <a:extLst>
              <a:ext uri="{FF2B5EF4-FFF2-40B4-BE49-F238E27FC236}">
                <a16:creationId xmlns:a16="http://schemas.microsoft.com/office/drawing/2014/main" id="{786A784A-3726-73BC-5BE6-B031CE12A092}"/>
              </a:ext>
            </a:extLst>
          </p:cNvPr>
          <p:cNvSpPr/>
          <p:nvPr/>
        </p:nvSpPr>
        <p:spPr>
          <a:xfrm>
            <a:off x="2175955"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
            <a:extLst>
              <a:ext uri="{FF2B5EF4-FFF2-40B4-BE49-F238E27FC236}">
                <a16:creationId xmlns:a16="http://schemas.microsoft.com/office/drawing/2014/main" id="{2CB1AA66-0A8C-8E8C-2E73-D89CA077387E}"/>
              </a:ext>
            </a:extLst>
          </p:cNvPr>
          <p:cNvSpPr/>
          <p:nvPr/>
        </p:nvSpPr>
        <p:spPr>
          <a:xfrm>
            <a:off x="2472780"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
            <a:extLst>
              <a:ext uri="{FF2B5EF4-FFF2-40B4-BE49-F238E27FC236}">
                <a16:creationId xmlns:a16="http://schemas.microsoft.com/office/drawing/2014/main" id="{330E8C03-FC26-1000-332D-D7957884D0F3}"/>
              </a:ext>
            </a:extLst>
          </p:cNvPr>
          <p:cNvSpPr/>
          <p:nvPr/>
        </p:nvSpPr>
        <p:spPr>
          <a:xfrm>
            <a:off x="2761513"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
            <a:extLst>
              <a:ext uri="{FF2B5EF4-FFF2-40B4-BE49-F238E27FC236}">
                <a16:creationId xmlns:a16="http://schemas.microsoft.com/office/drawing/2014/main" id="{71B2717F-DF08-E64C-9880-29BA41E4D786}"/>
              </a:ext>
            </a:extLst>
          </p:cNvPr>
          <p:cNvSpPr/>
          <p:nvPr/>
        </p:nvSpPr>
        <p:spPr>
          <a:xfrm>
            <a:off x="3066919"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
            <a:extLst>
              <a:ext uri="{FF2B5EF4-FFF2-40B4-BE49-F238E27FC236}">
                <a16:creationId xmlns:a16="http://schemas.microsoft.com/office/drawing/2014/main" id="{A98049A7-3C71-70CE-8C05-4DBC7E6ED5EB}"/>
              </a:ext>
            </a:extLst>
          </p:cNvPr>
          <p:cNvSpPr/>
          <p:nvPr/>
        </p:nvSpPr>
        <p:spPr>
          <a:xfrm>
            <a:off x="3363744"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円/楕円 1">
            <a:extLst>
              <a:ext uri="{FF2B5EF4-FFF2-40B4-BE49-F238E27FC236}">
                <a16:creationId xmlns:a16="http://schemas.microsoft.com/office/drawing/2014/main" id="{6EB7AC8B-E6E1-D25F-A0E1-5A9E319A29AD}"/>
              </a:ext>
            </a:extLst>
          </p:cNvPr>
          <p:cNvSpPr/>
          <p:nvPr/>
        </p:nvSpPr>
        <p:spPr>
          <a:xfrm>
            <a:off x="3659497"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1">
            <a:extLst>
              <a:ext uri="{FF2B5EF4-FFF2-40B4-BE49-F238E27FC236}">
                <a16:creationId xmlns:a16="http://schemas.microsoft.com/office/drawing/2014/main" id="{EB1828A5-9599-008E-57A1-DE913EC7FB4D}"/>
              </a:ext>
            </a:extLst>
          </p:cNvPr>
          <p:cNvSpPr/>
          <p:nvPr/>
        </p:nvSpPr>
        <p:spPr>
          <a:xfrm>
            <a:off x="6113176"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楕円 1">
            <a:extLst>
              <a:ext uri="{FF2B5EF4-FFF2-40B4-BE49-F238E27FC236}">
                <a16:creationId xmlns:a16="http://schemas.microsoft.com/office/drawing/2014/main" id="{CD48A701-2577-48D5-9B07-E4252C888AB5}"/>
              </a:ext>
            </a:extLst>
          </p:cNvPr>
          <p:cNvSpPr/>
          <p:nvPr/>
        </p:nvSpPr>
        <p:spPr>
          <a:xfrm>
            <a:off x="6410001"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円/楕円 1">
            <a:extLst>
              <a:ext uri="{FF2B5EF4-FFF2-40B4-BE49-F238E27FC236}">
                <a16:creationId xmlns:a16="http://schemas.microsoft.com/office/drawing/2014/main" id="{A746AF1D-A4F7-49CB-5241-BF71670228BA}"/>
              </a:ext>
            </a:extLst>
          </p:cNvPr>
          <p:cNvSpPr/>
          <p:nvPr/>
        </p:nvSpPr>
        <p:spPr>
          <a:xfrm>
            <a:off x="6705754"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円/楕円 1">
            <a:extLst>
              <a:ext uri="{FF2B5EF4-FFF2-40B4-BE49-F238E27FC236}">
                <a16:creationId xmlns:a16="http://schemas.microsoft.com/office/drawing/2014/main" id="{EC67D498-A280-4D27-871A-CEED4CCBF0ED}"/>
              </a:ext>
            </a:extLst>
          </p:cNvPr>
          <p:cNvSpPr/>
          <p:nvPr/>
        </p:nvSpPr>
        <p:spPr>
          <a:xfrm>
            <a:off x="7002579"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楕円 1">
            <a:extLst>
              <a:ext uri="{FF2B5EF4-FFF2-40B4-BE49-F238E27FC236}">
                <a16:creationId xmlns:a16="http://schemas.microsoft.com/office/drawing/2014/main" id="{58C4DDD2-BA7C-F5D8-BE5A-0A54B05637C4}"/>
              </a:ext>
            </a:extLst>
          </p:cNvPr>
          <p:cNvSpPr/>
          <p:nvPr/>
        </p:nvSpPr>
        <p:spPr>
          <a:xfrm>
            <a:off x="7291312" y="518325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56243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738664"/>
          </a:xfrm>
          <a:prstGeom prst="rect">
            <a:avLst/>
          </a:prstGeom>
          <a:noFill/>
        </p:spPr>
        <p:txBody>
          <a:bodyPr wrap="square" rtlCol="0">
            <a:spAutoFit/>
          </a:bodyPr>
          <a:lstStyle/>
          <a:p>
            <a:r>
              <a:rPr lang="ja-JP" altLang="en-US" sz="1400" dirty="0"/>
              <a:t>子ども達が６人で広場で遊んでいます。そのうち、半分の人が帰りました。残った子どもたちでどんぐりを拾うと、一人三個拾えました。どんぐりは、みんなで何個拾えましたか。その数だけ、下のお部屋に丸を描きましょう。</a:t>
            </a:r>
            <a:r>
              <a:rPr lang="ja-JP" altLang="en-US" sz="1400" dirty="0">
                <a:solidFill>
                  <a:schemeClr val="bg1"/>
                </a:solidFill>
              </a:rPr>
              <a:t>Ａー１５⑫</a:t>
            </a:r>
            <a:endParaRPr lang="en-US" altLang="ja-JP" sz="1400" dirty="0">
              <a:solidFill>
                <a:schemeClr val="bg1"/>
              </a:solidFill>
            </a:endParaRP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8623747"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a:extLst>
              <a:ext uri="{FF2B5EF4-FFF2-40B4-BE49-F238E27FC236}">
                <a16:creationId xmlns:a16="http://schemas.microsoft.com/office/drawing/2014/main" id="{478268F4-03B9-436B-A142-ED72EC653EBB}"/>
              </a:ext>
            </a:extLst>
          </p:cNvPr>
          <p:cNvSpPr/>
          <p:nvPr/>
        </p:nvSpPr>
        <p:spPr>
          <a:xfrm>
            <a:off x="754430" y="5075353"/>
            <a:ext cx="696865"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835B5072-D484-3B40-A1FF-289041D58468}"/>
              </a:ext>
            </a:extLst>
          </p:cNvPr>
          <p:cNvPicPr>
            <a:picLocks noChangeAspect="1"/>
          </p:cNvPicPr>
          <p:nvPr/>
        </p:nvPicPr>
        <p:blipFill>
          <a:blip r:embed="rId3">
            <a:extLst>
              <a:ext uri="{BEBA8EAE-BF5A-486C-A8C5-ECC9F3942E4B}">
                <a14:imgProps xmlns:a14="http://schemas.microsoft.com/office/drawing/2010/main">
                  <a14:imgLayer>
                    <a14:imgEffect>
                      <a14:saturation sat="0"/>
                    </a14:imgEffect>
                  </a14:imgLayer>
                </a14:imgProps>
              </a:ext>
            </a:extLst>
          </a:blip>
          <a:stretch>
            <a:fillRect/>
          </a:stretch>
        </p:blipFill>
        <p:spPr>
          <a:xfrm>
            <a:off x="0" y="1723997"/>
            <a:ext cx="9906000" cy="2916079"/>
          </a:xfrm>
          <a:prstGeom prst="rect">
            <a:avLst/>
          </a:prstGeom>
        </p:spPr>
      </p:pic>
      <p:pic>
        <p:nvPicPr>
          <p:cNvPr id="8" name="図 7">
            <a:extLst>
              <a:ext uri="{FF2B5EF4-FFF2-40B4-BE49-F238E27FC236}">
                <a16:creationId xmlns:a16="http://schemas.microsoft.com/office/drawing/2014/main" id="{5185B9A1-C9E9-0A4C-84EE-CAD3B59F3C38}"/>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584562" y="4939316"/>
            <a:ext cx="1036599" cy="1036599"/>
          </a:xfrm>
          <a:prstGeom prst="rect">
            <a:avLst/>
          </a:prstGeom>
        </p:spPr>
      </p:pic>
      <p:sp>
        <p:nvSpPr>
          <p:cNvPr id="2" name="スライド番号プレースホルダー 1">
            <a:extLst>
              <a:ext uri="{FF2B5EF4-FFF2-40B4-BE49-F238E27FC236}">
                <a16:creationId xmlns:a16="http://schemas.microsoft.com/office/drawing/2014/main" id="{F4235F85-3A4C-433F-B52D-EC003BC067CC}"/>
              </a:ext>
            </a:extLst>
          </p:cNvPr>
          <p:cNvSpPr>
            <a:spLocks noGrp="1"/>
          </p:cNvSpPr>
          <p:nvPr>
            <p:ph type="sldNum" sz="quarter" idx="12"/>
          </p:nvPr>
        </p:nvSpPr>
        <p:spPr/>
        <p:txBody>
          <a:bodyPr/>
          <a:lstStyle/>
          <a:p>
            <a:fld id="{67391ED0-1D1A-6249-97C0-1521B31F7D8B}" type="slidenum">
              <a:rPr kumimoji="1" lang="ja-JP" altLang="en-US" smtClean="0"/>
              <a:t>43</a:t>
            </a:fld>
            <a:endParaRPr kumimoji="1" lang="ja-JP" altLang="en-US"/>
          </a:p>
        </p:txBody>
      </p:sp>
      <p:sp>
        <p:nvSpPr>
          <p:cNvPr id="3" name="円/楕円 1">
            <a:extLst>
              <a:ext uri="{FF2B5EF4-FFF2-40B4-BE49-F238E27FC236}">
                <a16:creationId xmlns:a16="http://schemas.microsoft.com/office/drawing/2014/main" id="{F4F4463A-8C1B-DBC7-6386-75F2557CA414}"/>
              </a:ext>
            </a:extLst>
          </p:cNvPr>
          <p:cNvSpPr/>
          <p:nvPr/>
        </p:nvSpPr>
        <p:spPr>
          <a:xfrm>
            <a:off x="1621161"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円/楕円 1">
            <a:extLst>
              <a:ext uri="{FF2B5EF4-FFF2-40B4-BE49-F238E27FC236}">
                <a16:creationId xmlns:a16="http://schemas.microsoft.com/office/drawing/2014/main" id="{578C1EC5-89AE-7D7D-FEAE-97644C01FCA8}"/>
              </a:ext>
            </a:extLst>
          </p:cNvPr>
          <p:cNvSpPr/>
          <p:nvPr/>
        </p:nvSpPr>
        <p:spPr>
          <a:xfrm>
            <a:off x="2108285"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円/楕円 1">
            <a:extLst>
              <a:ext uri="{FF2B5EF4-FFF2-40B4-BE49-F238E27FC236}">
                <a16:creationId xmlns:a16="http://schemas.microsoft.com/office/drawing/2014/main" id="{D01E6316-D316-7D0B-FF94-6D246388AEFB}"/>
              </a:ext>
            </a:extLst>
          </p:cNvPr>
          <p:cNvSpPr/>
          <p:nvPr/>
        </p:nvSpPr>
        <p:spPr>
          <a:xfrm>
            <a:off x="2594818"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1">
            <a:extLst>
              <a:ext uri="{FF2B5EF4-FFF2-40B4-BE49-F238E27FC236}">
                <a16:creationId xmlns:a16="http://schemas.microsoft.com/office/drawing/2014/main" id="{2C864822-6152-9148-BB59-CD4C379C62DE}"/>
              </a:ext>
            </a:extLst>
          </p:cNvPr>
          <p:cNvSpPr/>
          <p:nvPr/>
        </p:nvSpPr>
        <p:spPr>
          <a:xfrm>
            <a:off x="3119534"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1">
            <a:extLst>
              <a:ext uri="{FF2B5EF4-FFF2-40B4-BE49-F238E27FC236}">
                <a16:creationId xmlns:a16="http://schemas.microsoft.com/office/drawing/2014/main" id="{CA2E009B-6CC2-79B3-575F-7626EBEE5093}"/>
              </a:ext>
            </a:extLst>
          </p:cNvPr>
          <p:cNvSpPr/>
          <p:nvPr/>
        </p:nvSpPr>
        <p:spPr>
          <a:xfrm>
            <a:off x="3606658"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
            <a:extLst>
              <a:ext uri="{FF2B5EF4-FFF2-40B4-BE49-F238E27FC236}">
                <a16:creationId xmlns:a16="http://schemas.microsoft.com/office/drawing/2014/main" id="{35ED2737-776B-7777-85C9-359579583012}"/>
              </a:ext>
            </a:extLst>
          </p:cNvPr>
          <p:cNvSpPr/>
          <p:nvPr/>
        </p:nvSpPr>
        <p:spPr>
          <a:xfrm>
            <a:off x="4093191"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
            <a:extLst>
              <a:ext uri="{FF2B5EF4-FFF2-40B4-BE49-F238E27FC236}">
                <a16:creationId xmlns:a16="http://schemas.microsoft.com/office/drawing/2014/main" id="{297D5CB1-8CA1-C564-6C48-098AAAEE6510}"/>
              </a:ext>
            </a:extLst>
          </p:cNvPr>
          <p:cNvSpPr/>
          <p:nvPr/>
        </p:nvSpPr>
        <p:spPr>
          <a:xfrm>
            <a:off x="4590520"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
            <a:extLst>
              <a:ext uri="{FF2B5EF4-FFF2-40B4-BE49-F238E27FC236}">
                <a16:creationId xmlns:a16="http://schemas.microsoft.com/office/drawing/2014/main" id="{3EC97FA4-D6D0-DBFB-BEEF-1C1E7A2998B3}"/>
              </a:ext>
            </a:extLst>
          </p:cNvPr>
          <p:cNvSpPr/>
          <p:nvPr/>
        </p:nvSpPr>
        <p:spPr>
          <a:xfrm>
            <a:off x="5077644"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
            <a:extLst>
              <a:ext uri="{FF2B5EF4-FFF2-40B4-BE49-F238E27FC236}">
                <a16:creationId xmlns:a16="http://schemas.microsoft.com/office/drawing/2014/main" id="{ABE14A05-D51A-C721-133A-5D12596E12E9}"/>
              </a:ext>
            </a:extLst>
          </p:cNvPr>
          <p:cNvSpPr/>
          <p:nvPr/>
        </p:nvSpPr>
        <p:spPr>
          <a:xfrm>
            <a:off x="5564177" y="5263265"/>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802797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300989" y="106829"/>
            <a:ext cx="9161988" cy="954107"/>
          </a:xfrm>
          <a:prstGeom prst="rect">
            <a:avLst/>
          </a:prstGeom>
          <a:noFill/>
        </p:spPr>
        <p:txBody>
          <a:bodyPr wrap="square" rtlCol="0">
            <a:spAutoFit/>
          </a:bodyPr>
          <a:lstStyle/>
          <a:p>
            <a:r>
              <a:rPr lang="ja-JP" altLang="en-US" sz="1400" dirty="0"/>
              <a:t>先生にじゃんけんで勝つと、コインを２枚もらえて、負けると１枚返さなければいけないゲームをしています。</a:t>
            </a:r>
            <a:endParaRPr lang="en-US" altLang="ja-JP" sz="1400" dirty="0"/>
          </a:p>
          <a:p>
            <a:r>
              <a:rPr lang="ja-JP" altLang="en-US" sz="1400" dirty="0"/>
              <a:t>優斗くんは、ゲームを始めるときにコインを３枚持っていました。その後、じゃんけんを３回すると、次のようになりました。優斗くんはゲームが終わった時に、コインを何枚持っていますか。その数だけ、下のお部屋に丸を描きましょう。</a:t>
            </a:r>
            <a:r>
              <a:rPr lang="ja-JP" altLang="en-US" sz="1400" dirty="0">
                <a:solidFill>
                  <a:schemeClr val="bg1"/>
                </a:solidFill>
              </a:rPr>
              <a:t>Ａー１５⑬</a:t>
            </a:r>
            <a:endParaRPr lang="en-US" altLang="ja-JP" sz="1400" dirty="0">
              <a:solidFill>
                <a:schemeClr val="bg1"/>
              </a:solidFill>
            </a:endParaRP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8283245" cy="1215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4A620701-77A3-6947-8E9E-2B09FE78275F}"/>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601" t="5272" r="76725" b="66666"/>
          <a:stretch/>
        </p:blipFill>
        <p:spPr>
          <a:xfrm>
            <a:off x="1320920" y="2534221"/>
            <a:ext cx="1100788" cy="1021757"/>
          </a:xfrm>
          <a:prstGeom prst="rect">
            <a:avLst/>
          </a:prstGeom>
        </p:spPr>
      </p:pic>
      <p:pic>
        <p:nvPicPr>
          <p:cNvPr id="9" name="図 8">
            <a:extLst>
              <a:ext uri="{FF2B5EF4-FFF2-40B4-BE49-F238E27FC236}">
                <a16:creationId xmlns:a16="http://schemas.microsoft.com/office/drawing/2014/main" id="{FE10013A-176B-994D-B8A8-9442052F8C20}"/>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633667" y="1610499"/>
            <a:ext cx="656837" cy="656837"/>
          </a:xfrm>
          <a:prstGeom prst="rect">
            <a:avLst/>
          </a:prstGeom>
        </p:spPr>
      </p:pic>
      <p:pic>
        <p:nvPicPr>
          <p:cNvPr id="18" name="図 17">
            <a:extLst>
              <a:ext uri="{FF2B5EF4-FFF2-40B4-BE49-F238E27FC236}">
                <a16:creationId xmlns:a16="http://schemas.microsoft.com/office/drawing/2014/main" id="{A6B5C9A1-7874-9748-BAEC-A779FA7E60F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2151517" y="1641205"/>
            <a:ext cx="656837" cy="656837"/>
          </a:xfrm>
          <a:prstGeom prst="rect">
            <a:avLst/>
          </a:prstGeom>
        </p:spPr>
      </p:pic>
      <p:pic>
        <p:nvPicPr>
          <p:cNvPr id="19" name="図 18">
            <a:extLst>
              <a:ext uri="{FF2B5EF4-FFF2-40B4-BE49-F238E27FC236}">
                <a16:creationId xmlns:a16="http://schemas.microsoft.com/office/drawing/2014/main" id="{890CE4D2-11ED-7C42-80D7-3B333764869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1395905" y="1610499"/>
            <a:ext cx="656837" cy="656837"/>
          </a:xfrm>
          <a:prstGeom prst="rect">
            <a:avLst/>
          </a:prstGeom>
        </p:spPr>
      </p:pic>
      <p:pic>
        <p:nvPicPr>
          <p:cNvPr id="21" name="図 20">
            <a:extLst>
              <a:ext uri="{FF2B5EF4-FFF2-40B4-BE49-F238E27FC236}">
                <a16:creationId xmlns:a16="http://schemas.microsoft.com/office/drawing/2014/main" id="{2608B4D9-4F80-0F49-B8F8-98C221E78591}"/>
              </a:ext>
            </a:extLst>
          </p:cNvPr>
          <p:cNvPicPr>
            <a:picLocks noChangeAspect="1"/>
          </p:cNvPicPr>
          <p:nvPr/>
        </p:nvPicPr>
        <p:blipFill rotWithShape="1">
          <a:blip r:embed="rId5"/>
          <a:srcRect l="67044" b="50309"/>
          <a:stretch/>
        </p:blipFill>
        <p:spPr>
          <a:xfrm>
            <a:off x="3017889" y="3629613"/>
            <a:ext cx="963936" cy="1090049"/>
          </a:xfrm>
          <a:prstGeom prst="rect">
            <a:avLst/>
          </a:prstGeom>
        </p:spPr>
      </p:pic>
      <p:pic>
        <p:nvPicPr>
          <p:cNvPr id="22" name="図 21">
            <a:extLst>
              <a:ext uri="{FF2B5EF4-FFF2-40B4-BE49-F238E27FC236}">
                <a16:creationId xmlns:a16="http://schemas.microsoft.com/office/drawing/2014/main" id="{3DE8BB6F-EE99-4D4E-A7F8-784431273F41}"/>
              </a:ext>
            </a:extLst>
          </p:cNvPr>
          <p:cNvPicPr>
            <a:picLocks noChangeAspect="1"/>
          </p:cNvPicPr>
          <p:nvPr/>
        </p:nvPicPr>
        <p:blipFill rotWithShape="1">
          <a:blip r:embed="rId5"/>
          <a:srcRect l="5182" t="14698" r="75011" b="51040"/>
          <a:stretch/>
        </p:blipFill>
        <p:spPr>
          <a:xfrm>
            <a:off x="3011183" y="2584352"/>
            <a:ext cx="747340" cy="969611"/>
          </a:xfrm>
          <a:prstGeom prst="rect">
            <a:avLst/>
          </a:prstGeom>
        </p:spPr>
      </p:pic>
      <p:pic>
        <p:nvPicPr>
          <p:cNvPr id="23" name="図 22">
            <a:extLst>
              <a:ext uri="{FF2B5EF4-FFF2-40B4-BE49-F238E27FC236}">
                <a16:creationId xmlns:a16="http://schemas.microsoft.com/office/drawing/2014/main" id="{64A2BF76-A2AA-1B45-A7A0-37CC18A957E1}"/>
              </a:ext>
            </a:extLst>
          </p:cNvPr>
          <p:cNvPicPr>
            <a:picLocks noChangeAspect="1"/>
          </p:cNvPicPr>
          <p:nvPr/>
        </p:nvPicPr>
        <p:blipFill rotWithShape="1">
          <a:blip r:embed="rId5"/>
          <a:srcRect l="67044" t="51913" b="3629"/>
          <a:stretch/>
        </p:blipFill>
        <p:spPr>
          <a:xfrm>
            <a:off x="4507075" y="2557477"/>
            <a:ext cx="963935" cy="975243"/>
          </a:xfrm>
          <a:prstGeom prst="rect">
            <a:avLst/>
          </a:prstGeom>
        </p:spPr>
      </p:pic>
      <p:pic>
        <p:nvPicPr>
          <p:cNvPr id="24" name="図 23">
            <a:extLst>
              <a:ext uri="{FF2B5EF4-FFF2-40B4-BE49-F238E27FC236}">
                <a16:creationId xmlns:a16="http://schemas.microsoft.com/office/drawing/2014/main" id="{F05AE01E-B204-3E4E-8D6A-842679F7DE22}"/>
              </a:ext>
            </a:extLst>
          </p:cNvPr>
          <p:cNvPicPr>
            <a:picLocks noChangeAspect="1"/>
          </p:cNvPicPr>
          <p:nvPr/>
        </p:nvPicPr>
        <p:blipFill rotWithShape="1">
          <a:blip r:embed="rId6">
            <a:grayscl/>
          </a:blip>
          <a:srcRect t="-1" r="1342" b="64616"/>
          <a:stretch/>
        </p:blipFill>
        <p:spPr>
          <a:xfrm>
            <a:off x="1709281" y="3760015"/>
            <a:ext cx="584520" cy="760971"/>
          </a:xfrm>
          <a:prstGeom prst="rect">
            <a:avLst/>
          </a:prstGeom>
        </p:spPr>
      </p:pic>
      <p:pic>
        <p:nvPicPr>
          <p:cNvPr id="25" name="図 24">
            <a:extLst>
              <a:ext uri="{FF2B5EF4-FFF2-40B4-BE49-F238E27FC236}">
                <a16:creationId xmlns:a16="http://schemas.microsoft.com/office/drawing/2014/main" id="{52C05E72-2A3E-494A-B27E-54052F54CCAD}"/>
              </a:ext>
            </a:extLst>
          </p:cNvPr>
          <p:cNvPicPr>
            <a:picLocks noChangeAspect="1"/>
          </p:cNvPicPr>
          <p:nvPr/>
        </p:nvPicPr>
        <p:blipFill rotWithShape="1">
          <a:blip r:embed="rId5"/>
          <a:srcRect l="5182" t="14698" r="75011" b="51040"/>
          <a:stretch/>
        </p:blipFill>
        <p:spPr>
          <a:xfrm>
            <a:off x="4583620" y="3785831"/>
            <a:ext cx="747340" cy="969611"/>
          </a:xfrm>
          <a:prstGeom prst="rect">
            <a:avLst/>
          </a:prstGeom>
        </p:spPr>
      </p:pic>
      <p:pic>
        <p:nvPicPr>
          <p:cNvPr id="26" name="図 25">
            <a:extLst>
              <a:ext uri="{FF2B5EF4-FFF2-40B4-BE49-F238E27FC236}">
                <a16:creationId xmlns:a16="http://schemas.microsoft.com/office/drawing/2014/main" id="{2A0565EE-F98A-7440-B1D1-EDC1F4D45191}"/>
              </a:ext>
            </a:extLst>
          </p:cNvPr>
          <p:cNvPicPr>
            <a:picLocks noChangeAspect="1"/>
          </p:cNvPicPr>
          <p:nvPr/>
        </p:nvPicPr>
        <p:blipFill rotWithShape="1">
          <a:blip r:embed="rId5"/>
          <a:srcRect l="67044" b="50309"/>
          <a:stretch/>
        </p:blipFill>
        <p:spPr>
          <a:xfrm>
            <a:off x="6156284" y="3629613"/>
            <a:ext cx="963936" cy="1090049"/>
          </a:xfrm>
          <a:prstGeom prst="rect">
            <a:avLst/>
          </a:prstGeom>
        </p:spPr>
      </p:pic>
      <p:pic>
        <p:nvPicPr>
          <p:cNvPr id="27" name="図 26">
            <a:extLst>
              <a:ext uri="{FF2B5EF4-FFF2-40B4-BE49-F238E27FC236}">
                <a16:creationId xmlns:a16="http://schemas.microsoft.com/office/drawing/2014/main" id="{57031842-CFE1-DC4F-BD0E-6F3FB9581915}"/>
              </a:ext>
            </a:extLst>
          </p:cNvPr>
          <p:cNvPicPr>
            <a:picLocks noChangeAspect="1"/>
          </p:cNvPicPr>
          <p:nvPr/>
        </p:nvPicPr>
        <p:blipFill rotWithShape="1">
          <a:blip r:embed="rId5"/>
          <a:srcRect l="67044" t="51913" b="3629"/>
          <a:stretch/>
        </p:blipFill>
        <p:spPr>
          <a:xfrm>
            <a:off x="6056660" y="2519392"/>
            <a:ext cx="963935" cy="975243"/>
          </a:xfrm>
          <a:prstGeom prst="rect">
            <a:avLst/>
          </a:prstGeom>
        </p:spPr>
      </p:pic>
      <p:graphicFrame>
        <p:nvGraphicFramePr>
          <p:cNvPr id="10" name="表 9">
            <a:extLst>
              <a:ext uri="{FF2B5EF4-FFF2-40B4-BE49-F238E27FC236}">
                <a16:creationId xmlns:a16="http://schemas.microsoft.com/office/drawing/2014/main" id="{D93FDE41-88F2-D049-A817-944AC096B49F}"/>
              </a:ext>
            </a:extLst>
          </p:cNvPr>
          <p:cNvGraphicFramePr>
            <a:graphicFrameLocks noGrp="1"/>
          </p:cNvGraphicFramePr>
          <p:nvPr/>
        </p:nvGraphicFramePr>
        <p:xfrm>
          <a:off x="285205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sp>
        <p:nvSpPr>
          <p:cNvPr id="11" name="角丸四角形吹き出し 10">
            <a:extLst>
              <a:ext uri="{FF2B5EF4-FFF2-40B4-BE49-F238E27FC236}">
                <a16:creationId xmlns:a16="http://schemas.microsoft.com/office/drawing/2014/main" id="{B3DEB67B-09EE-B64E-AEAF-6E666ACEA5A0}"/>
              </a:ext>
            </a:extLst>
          </p:cNvPr>
          <p:cNvSpPr/>
          <p:nvPr/>
        </p:nvSpPr>
        <p:spPr>
          <a:xfrm>
            <a:off x="393405" y="1543265"/>
            <a:ext cx="2598081" cy="819795"/>
          </a:xfrm>
          <a:prstGeom prst="wedgeRoundRectCallout">
            <a:avLst>
              <a:gd name="adj1" fmla="val 10087"/>
              <a:gd name="adj2" fmla="val 6720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9" name="表 28">
            <a:extLst>
              <a:ext uri="{FF2B5EF4-FFF2-40B4-BE49-F238E27FC236}">
                <a16:creationId xmlns:a16="http://schemas.microsoft.com/office/drawing/2014/main" id="{90910291-01B6-484E-9882-9F11ED2EEB9C}"/>
              </a:ext>
            </a:extLst>
          </p:cNvPr>
          <p:cNvGraphicFramePr>
            <a:graphicFrameLocks noGrp="1"/>
          </p:cNvGraphicFramePr>
          <p:nvPr/>
        </p:nvGraphicFramePr>
        <p:xfrm>
          <a:off x="4404411"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30" name="表 29">
            <a:extLst>
              <a:ext uri="{FF2B5EF4-FFF2-40B4-BE49-F238E27FC236}">
                <a16:creationId xmlns:a16="http://schemas.microsoft.com/office/drawing/2014/main" id="{B54070A7-B98E-874B-9922-2DE791F85272}"/>
              </a:ext>
            </a:extLst>
          </p:cNvPr>
          <p:cNvGraphicFramePr>
            <a:graphicFrameLocks noGrp="1"/>
          </p:cNvGraphicFramePr>
          <p:nvPr/>
        </p:nvGraphicFramePr>
        <p:xfrm>
          <a:off x="5903601"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sp>
        <p:nvSpPr>
          <p:cNvPr id="31" name="角丸四角形吹き出し 30">
            <a:extLst>
              <a:ext uri="{FF2B5EF4-FFF2-40B4-BE49-F238E27FC236}">
                <a16:creationId xmlns:a16="http://schemas.microsoft.com/office/drawing/2014/main" id="{42450602-AD20-5446-9EAF-C7136CEFFB46}"/>
              </a:ext>
            </a:extLst>
          </p:cNvPr>
          <p:cNvSpPr/>
          <p:nvPr/>
        </p:nvSpPr>
        <p:spPr>
          <a:xfrm>
            <a:off x="6996113" y="1543265"/>
            <a:ext cx="2598081" cy="819795"/>
          </a:xfrm>
          <a:prstGeom prst="wedgeRoundRectCallout">
            <a:avLst>
              <a:gd name="adj1" fmla="val -39841"/>
              <a:gd name="adj2" fmla="val 91850"/>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88127A6C-0F45-FC41-BFB5-8D753F993F7C}"/>
              </a:ext>
            </a:extLst>
          </p:cNvPr>
          <p:cNvSpPr txBox="1"/>
          <p:nvPr/>
        </p:nvSpPr>
        <p:spPr>
          <a:xfrm>
            <a:off x="7855540" y="1461791"/>
            <a:ext cx="879225" cy="1015663"/>
          </a:xfrm>
          <a:prstGeom prst="rect">
            <a:avLst/>
          </a:prstGeom>
          <a:noFill/>
        </p:spPr>
        <p:txBody>
          <a:bodyPr wrap="square" rtlCol="0">
            <a:spAutoFit/>
          </a:bodyPr>
          <a:lstStyle/>
          <a:p>
            <a:r>
              <a:rPr lang="ja-JP" altLang="en-US" sz="6000"/>
              <a:t>？</a:t>
            </a:r>
            <a:endParaRPr lang="en-US" altLang="ja-JP" sz="6000" dirty="0"/>
          </a:p>
        </p:txBody>
      </p:sp>
      <p:sp>
        <p:nvSpPr>
          <p:cNvPr id="2" name="スライド番号プレースホルダー 1">
            <a:extLst>
              <a:ext uri="{FF2B5EF4-FFF2-40B4-BE49-F238E27FC236}">
                <a16:creationId xmlns:a16="http://schemas.microsoft.com/office/drawing/2014/main" id="{0A87F6DF-F3C8-426B-8D73-552BD72512C1}"/>
              </a:ext>
            </a:extLst>
          </p:cNvPr>
          <p:cNvSpPr>
            <a:spLocks noGrp="1"/>
          </p:cNvSpPr>
          <p:nvPr>
            <p:ph type="sldNum" sz="quarter" idx="12"/>
          </p:nvPr>
        </p:nvSpPr>
        <p:spPr/>
        <p:txBody>
          <a:bodyPr/>
          <a:lstStyle/>
          <a:p>
            <a:fld id="{67391ED0-1D1A-6249-97C0-1521B31F7D8B}" type="slidenum">
              <a:rPr kumimoji="1" lang="ja-JP" altLang="en-US" smtClean="0"/>
              <a:t>44</a:t>
            </a:fld>
            <a:endParaRPr kumimoji="1" lang="ja-JP" altLang="en-US"/>
          </a:p>
        </p:txBody>
      </p:sp>
      <p:sp>
        <p:nvSpPr>
          <p:cNvPr id="3" name="円/楕円 1">
            <a:extLst>
              <a:ext uri="{FF2B5EF4-FFF2-40B4-BE49-F238E27FC236}">
                <a16:creationId xmlns:a16="http://schemas.microsoft.com/office/drawing/2014/main" id="{F4485CB8-DD22-1865-E552-BC9309E62919}"/>
              </a:ext>
            </a:extLst>
          </p:cNvPr>
          <p:cNvSpPr/>
          <p:nvPr/>
        </p:nvSpPr>
        <p:spPr>
          <a:xfrm>
            <a:off x="983597"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円/楕円 1">
            <a:extLst>
              <a:ext uri="{FF2B5EF4-FFF2-40B4-BE49-F238E27FC236}">
                <a16:creationId xmlns:a16="http://schemas.microsoft.com/office/drawing/2014/main" id="{255D64F9-29FC-B90A-4765-1445136B8680}"/>
              </a:ext>
            </a:extLst>
          </p:cNvPr>
          <p:cNvSpPr/>
          <p:nvPr/>
        </p:nvSpPr>
        <p:spPr>
          <a:xfrm>
            <a:off x="1470721"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円/楕円 1">
            <a:extLst>
              <a:ext uri="{FF2B5EF4-FFF2-40B4-BE49-F238E27FC236}">
                <a16:creationId xmlns:a16="http://schemas.microsoft.com/office/drawing/2014/main" id="{1911981E-1FE3-3CFA-7D92-42B87F4CB61C}"/>
              </a:ext>
            </a:extLst>
          </p:cNvPr>
          <p:cNvSpPr/>
          <p:nvPr/>
        </p:nvSpPr>
        <p:spPr>
          <a:xfrm>
            <a:off x="1957254"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円/楕円 1">
            <a:extLst>
              <a:ext uri="{FF2B5EF4-FFF2-40B4-BE49-F238E27FC236}">
                <a16:creationId xmlns:a16="http://schemas.microsoft.com/office/drawing/2014/main" id="{2CFDABBA-9A96-695A-644C-58FDF0A77C9C}"/>
              </a:ext>
            </a:extLst>
          </p:cNvPr>
          <p:cNvSpPr/>
          <p:nvPr/>
        </p:nvSpPr>
        <p:spPr>
          <a:xfrm>
            <a:off x="2481970"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
            <a:extLst>
              <a:ext uri="{FF2B5EF4-FFF2-40B4-BE49-F238E27FC236}">
                <a16:creationId xmlns:a16="http://schemas.microsoft.com/office/drawing/2014/main" id="{3038F08D-2CF1-798C-95B0-B8BBB94F8772}"/>
              </a:ext>
            </a:extLst>
          </p:cNvPr>
          <p:cNvSpPr/>
          <p:nvPr/>
        </p:nvSpPr>
        <p:spPr>
          <a:xfrm>
            <a:off x="2969094"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
            <a:extLst>
              <a:ext uri="{FF2B5EF4-FFF2-40B4-BE49-F238E27FC236}">
                <a16:creationId xmlns:a16="http://schemas.microsoft.com/office/drawing/2014/main" id="{2B72F1D3-E269-D977-8484-F236EB66B6FF}"/>
              </a:ext>
            </a:extLst>
          </p:cNvPr>
          <p:cNvSpPr/>
          <p:nvPr/>
        </p:nvSpPr>
        <p:spPr>
          <a:xfrm>
            <a:off x="3455627"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28871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D93FDE41-88F2-D049-A817-944AC096B49F}"/>
              </a:ext>
            </a:extLst>
          </p:cNvPr>
          <p:cNvGraphicFramePr>
            <a:graphicFrameLocks noGrp="1"/>
          </p:cNvGraphicFramePr>
          <p:nvPr/>
        </p:nvGraphicFramePr>
        <p:xfrm>
          <a:off x="1591969"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29" name="表 28">
            <a:extLst>
              <a:ext uri="{FF2B5EF4-FFF2-40B4-BE49-F238E27FC236}">
                <a16:creationId xmlns:a16="http://schemas.microsoft.com/office/drawing/2014/main" id="{90910291-01B6-484E-9882-9F11ED2EEB9C}"/>
              </a:ext>
            </a:extLst>
          </p:cNvPr>
          <p:cNvGraphicFramePr>
            <a:graphicFrameLocks noGrp="1"/>
          </p:cNvGraphicFramePr>
          <p:nvPr/>
        </p:nvGraphicFramePr>
        <p:xfrm>
          <a:off x="3144323"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30" name="表 29">
            <a:extLst>
              <a:ext uri="{FF2B5EF4-FFF2-40B4-BE49-F238E27FC236}">
                <a16:creationId xmlns:a16="http://schemas.microsoft.com/office/drawing/2014/main" id="{B54070A7-B98E-874B-9922-2DE791F85272}"/>
              </a:ext>
            </a:extLst>
          </p:cNvPr>
          <p:cNvGraphicFramePr>
            <a:graphicFrameLocks noGrp="1"/>
          </p:cNvGraphicFramePr>
          <p:nvPr/>
        </p:nvGraphicFramePr>
        <p:xfrm>
          <a:off x="4643513"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41" name="表 40">
            <a:extLst>
              <a:ext uri="{FF2B5EF4-FFF2-40B4-BE49-F238E27FC236}">
                <a16:creationId xmlns:a16="http://schemas.microsoft.com/office/drawing/2014/main" id="{771D77E6-0283-3741-BA60-ACC6A4821902}"/>
              </a:ext>
            </a:extLst>
          </p:cNvPr>
          <p:cNvGraphicFramePr>
            <a:graphicFrameLocks noGrp="1"/>
          </p:cNvGraphicFramePr>
          <p:nvPr/>
        </p:nvGraphicFramePr>
        <p:xfrm>
          <a:off x="613603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42" name="表 41">
            <a:extLst>
              <a:ext uri="{FF2B5EF4-FFF2-40B4-BE49-F238E27FC236}">
                <a16:creationId xmlns:a16="http://schemas.microsoft.com/office/drawing/2014/main" id="{E0B69F66-2DC4-1F40-B0F6-618725CDA36C}"/>
              </a:ext>
            </a:extLst>
          </p:cNvPr>
          <p:cNvGraphicFramePr>
            <a:graphicFrameLocks noGrp="1"/>
          </p:cNvGraphicFramePr>
          <p:nvPr/>
        </p:nvGraphicFramePr>
        <p:xfrm>
          <a:off x="763522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sp>
        <p:nvSpPr>
          <p:cNvPr id="5" name="テキスト ボックス 4">
            <a:extLst>
              <a:ext uri="{FF2B5EF4-FFF2-40B4-BE49-F238E27FC236}">
                <a16:creationId xmlns:a16="http://schemas.microsoft.com/office/drawing/2014/main" id="{10E46FC8-0F7B-F040-A5C6-53B33DD1990F}"/>
              </a:ext>
            </a:extLst>
          </p:cNvPr>
          <p:cNvSpPr txBox="1"/>
          <p:nvPr/>
        </p:nvSpPr>
        <p:spPr>
          <a:xfrm>
            <a:off x="300989" y="106829"/>
            <a:ext cx="9161988" cy="1169551"/>
          </a:xfrm>
          <a:prstGeom prst="rect">
            <a:avLst/>
          </a:prstGeom>
          <a:noFill/>
        </p:spPr>
        <p:txBody>
          <a:bodyPr wrap="square" rtlCol="0">
            <a:spAutoFit/>
          </a:bodyPr>
          <a:lstStyle/>
          <a:p>
            <a:r>
              <a:rPr lang="ja-JP" altLang="en-US" sz="1400" dirty="0"/>
              <a:t>先生にじゃんけんで勝つと、コインを２枚もらえて、あいこだと１枚返し、負けると２枚返さなければいけないゲームをしています。</a:t>
            </a:r>
            <a:endParaRPr lang="en-US" altLang="ja-JP" sz="1400" dirty="0"/>
          </a:p>
          <a:p>
            <a:r>
              <a:rPr lang="ja-JP" altLang="en-US" sz="1400" dirty="0"/>
              <a:t>優斗くんは、ゲームを始めるときにコインを３枚持っていました。その後、じゃんけんを５回すると、次のようになりました。優斗くんはゲームが終わった時に、コインを何枚持っていますか。その数だけ、下のお部屋に丸を描きましょう。</a:t>
            </a:r>
            <a:r>
              <a:rPr lang="ja-JP" altLang="en-US" sz="1400" dirty="0">
                <a:solidFill>
                  <a:schemeClr val="bg1"/>
                </a:solidFill>
              </a:rPr>
              <a:t>Ａー１５⑭</a:t>
            </a:r>
            <a:endParaRPr lang="en-US" altLang="ja-JP" sz="1400" dirty="0">
              <a:solidFill>
                <a:schemeClr val="bg1"/>
              </a:solidFill>
            </a:endParaRP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8283245" cy="1215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4A620701-77A3-6947-8E9E-2B09FE78275F}"/>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601" t="5272" r="76725" b="66666"/>
          <a:stretch/>
        </p:blipFill>
        <p:spPr>
          <a:xfrm>
            <a:off x="317623" y="2534221"/>
            <a:ext cx="1100788" cy="1021757"/>
          </a:xfrm>
          <a:prstGeom prst="rect">
            <a:avLst/>
          </a:prstGeom>
        </p:spPr>
      </p:pic>
      <p:pic>
        <p:nvPicPr>
          <p:cNvPr id="9" name="図 8">
            <a:extLst>
              <a:ext uri="{FF2B5EF4-FFF2-40B4-BE49-F238E27FC236}">
                <a16:creationId xmlns:a16="http://schemas.microsoft.com/office/drawing/2014/main" id="{FE10013A-176B-994D-B8A8-9442052F8C20}"/>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633667" y="1610499"/>
            <a:ext cx="656837" cy="656837"/>
          </a:xfrm>
          <a:prstGeom prst="rect">
            <a:avLst/>
          </a:prstGeom>
        </p:spPr>
      </p:pic>
      <p:pic>
        <p:nvPicPr>
          <p:cNvPr id="18" name="図 17">
            <a:extLst>
              <a:ext uri="{FF2B5EF4-FFF2-40B4-BE49-F238E27FC236}">
                <a16:creationId xmlns:a16="http://schemas.microsoft.com/office/drawing/2014/main" id="{A6B5C9A1-7874-9748-BAEC-A779FA7E60F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2151517" y="1641205"/>
            <a:ext cx="656837" cy="656837"/>
          </a:xfrm>
          <a:prstGeom prst="rect">
            <a:avLst/>
          </a:prstGeom>
        </p:spPr>
      </p:pic>
      <p:pic>
        <p:nvPicPr>
          <p:cNvPr id="19" name="図 18">
            <a:extLst>
              <a:ext uri="{FF2B5EF4-FFF2-40B4-BE49-F238E27FC236}">
                <a16:creationId xmlns:a16="http://schemas.microsoft.com/office/drawing/2014/main" id="{890CE4D2-11ED-7C42-80D7-3B333764869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1395905" y="1610499"/>
            <a:ext cx="656837" cy="656837"/>
          </a:xfrm>
          <a:prstGeom prst="rect">
            <a:avLst/>
          </a:prstGeom>
        </p:spPr>
      </p:pic>
      <p:pic>
        <p:nvPicPr>
          <p:cNvPr id="22" name="図 21">
            <a:extLst>
              <a:ext uri="{FF2B5EF4-FFF2-40B4-BE49-F238E27FC236}">
                <a16:creationId xmlns:a16="http://schemas.microsoft.com/office/drawing/2014/main" id="{3DE8BB6F-EE99-4D4E-A7F8-784431273F41}"/>
              </a:ext>
            </a:extLst>
          </p:cNvPr>
          <p:cNvPicPr>
            <a:picLocks noChangeAspect="1"/>
          </p:cNvPicPr>
          <p:nvPr/>
        </p:nvPicPr>
        <p:blipFill rotWithShape="1">
          <a:blip r:embed="rId5"/>
          <a:srcRect l="5182" t="14698" r="75011" b="51040"/>
          <a:stretch/>
        </p:blipFill>
        <p:spPr>
          <a:xfrm>
            <a:off x="1806980" y="3692913"/>
            <a:ext cx="747340" cy="969611"/>
          </a:xfrm>
          <a:prstGeom prst="rect">
            <a:avLst/>
          </a:prstGeom>
        </p:spPr>
      </p:pic>
      <p:pic>
        <p:nvPicPr>
          <p:cNvPr id="23" name="図 22">
            <a:extLst>
              <a:ext uri="{FF2B5EF4-FFF2-40B4-BE49-F238E27FC236}">
                <a16:creationId xmlns:a16="http://schemas.microsoft.com/office/drawing/2014/main" id="{64A2BF76-A2AA-1B45-A7A0-37CC18A957E1}"/>
              </a:ext>
            </a:extLst>
          </p:cNvPr>
          <p:cNvPicPr>
            <a:picLocks noChangeAspect="1"/>
          </p:cNvPicPr>
          <p:nvPr/>
        </p:nvPicPr>
        <p:blipFill rotWithShape="1">
          <a:blip r:embed="rId5"/>
          <a:srcRect l="67044" t="51913" b="3629"/>
          <a:stretch/>
        </p:blipFill>
        <p:spPr>
          <a:xfrm>
            <a:off x="3306290" y="2612950"/>
            <a:ext cx="963935" cy="975243"/>
          </a:xfrm>
          <a:prstGeom prst="rect">
            <a:avLst/>
          </a:prstGeom>
        </p:spPr>
      </p:pic>
      <p:pic>
        <p:nvPicPr>
          <p:cNvPr id="24" name="図 23">
            <a:extLst>
              <a:ext uri="{FF2B5EF4-FFF2-40B4-BE49-F238E27FC236}">
                <a16:creationId xmlns:a16="http://schemas.microsoft.com/office/drawing/2014/main" id="{F05AE01E-B204-3E4E-8D6A-842679F7DE22}"/>
              </a:ext>
            </a:extLst>
          </p:cNvPr>
          <p:cNvPicPr>
            <a:picLocks noChangeAspect="1"/>
          </p:cNvPicPr>
          <p:nvPr/>
        </p:nvPicPr>
        <p:blipFill rotWithShape="1">
          <a:blip r:embed="rId6">
            <a:grayscl/>
          </a:blip>
          <a:srcRect t="-1" r="1342" b="64616"/>
          <a:stretch/>
        </p:blipFill>
        <p:spPr>
          <a:xfrm>
            <a:off x="705984" y="3760015"/>
            <a:ext cx="584520" cy="760971"/>
          </a:xfrm>
          <a:prstGeom prst="rect">
            <a:avLst/>
          </a:prstGeom>
        </p:spPr>
      </p:pic>
      <p:pic>
        <p:nvPicPr>
          <p:cNvPr id="25" name="図 24">
            <a:extLst>
              <a:ext uri="{FF2B5EF4-FFF2-40B4-BE49-F238E27FC236}">
                <a16:creationId xmlns:a16="http://schemas.microsoft.com/office/drawing/2014/main" id="{52C05E72-2A3E-494A-B27E-54052F54CCAD}"/>
              </a:ext>
            </a:extLst>
          </p:cNvPr>
          <p:cNvPicPr>
            <a:picLocks noChangeAspect="1"/>
          </p:cNvPicPr>
          <p:nvPr/>
        </p:nvPicPr>
        <p:blipFill rotWithShape="1">
          <a:blip r:embed="rId5"/>
          <a:srcRect l="5182" t="14698" r="75011" b="51040"/>
          <a:stretch/>
        </p:blipFill>
        <p:spPr>
          <a:xfrm>
            <a:off x="6298003" y="2555546"/>
            <a:ext cx="747340" cy="969611"/>
          </a:xfrm>
          <a:prstGeom prst="rect">
            <a:avLst/>
          </a:prstGeom>
        </p:spPr>
      </p:pic>
      <p:pic>
        <p:nvPicPr>
          <p:cNvPr id="26" name="図 25">
            <a:extLst>
              <a:ext uri="{FF2B5EF4-FFF2-40B4-BE49-F238E27FC236}">
                <a16:creationId xmlns:a16="http://schemas.microsoft.com/office/drawing/2014/main" id="{2A0565EE-F98A-7440-B1D1-EDC1F4D45191}"/>
              </a:ext>
            </a:extLst>
          </p:cNvPr>
          <p:cNvPicPr>
            <a:picLocks noChangeAspect="1"/>
          </p:cNvPicPr>
          <p:nvPr/>
        </p:nvPicPr>
        <p:blipFill rotWithShape="1">
          <a:blip r:embed="rId5"/>
          <a:srcRect l="67044" b="50309"/>
          <a:stretch/>
        </p:blipFill>
        <p:spPr>
          <a:xfrm>
            <a:off x="4798813" y="2555546"/>
            <a:ext cx="963936" cy="1090049"/>
          </a:xfrm>
          <a:prstGeom prst="rect">
            <a:avLst/>
          </a:prstGeom>
        </p:spPr>
      </p:pic>
      <p:pic>
        <p:nvPicPr>
          <p:cNvPr id="27" name="図 26">
            <a:extLst>
              <a:ext uri="{FF2B5EF4-FFF2-40B4-BE49-F238E27FC236}">
                <a16:creationId xmlns:a16="http://schemas.microsoft.com/office/drawing/2014/main" id="{57031842-CFE1-DC4F-BD0E-6F3FB9581915}"/>
              </a:ext>
            </a:extLst>
          </p:cNvPr>
          <p:cNvPicPr>
            <a:picLocks noChangeAspect="1"/>
          </p:cNvPicPr>
          <p:nvPr/>
        </p:nvPicPr>
        <p:blipFill rotWithShape="1">
          <a:blip r:embed="rId5"/>
          <a:srcRect l="67044" t="51913" b="3629"/>
          <a:stretch/>
        </p:blipFill>
        <p:spPr>
          <a:xfrm>
            <a:off x="1719876" y="2629945"/>
            <a:ext cx="963935" cy="975243"/>
          </a:xfrm>
          <a:prstGeom prst="rect">
            <a:avLst/>
          </a:prstGeom>
        </p:spPr>
      </p:pic>
      <p:sp>
        <p:nvSpPr>
          <p:cNvPr id="11" name="角丸四角形吹き出し 10">
            <a:extLst>
              <a:ext uri="{FF2B5EF4-FFF2-40B4-BE49-F238E27FC236}">
                <a16:creationId xmlns:a16="http://schemas.microsoft.com/office/drawing/2014/main" id="{B3DEB67B-09EE-B64E-AEAF-6E666ACEA5A0}"/>
              </a:ext>
            </a:extLst>
          </p:cNvPr>
          <p:cNvSpPr/>
          <p:nvPr/>
        </p:nvSpPr>
        <p:spPr>
          <a:xfrm>
            <a:off x="393405" y="1543265"/>
            <a:ext cx="2598081" cy="819795"/>
          </a:xfrm>
          <a:prstGeom prst="wedgeRoundRectCallout">
            <a:avLst>
              <a:gd name="adj1" fmla="val -28542"/>
              <a:gd name="adj2" fmla="val 6720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吹き出し 30">
            <a:extLst>
              <a:ext uri="{FF2B5EF4-FFF2-40B4-BE49-F238E27FC236}">
                <a16:creationId xmlns:a16="http://schemas.microsoft.com/office/drawing/2014/main" id="{42450602-AD20-5446-9EAF-C7136CEFFB46}"/>
              </a:ext>
            </a:extLst>
          </p:cNvPr>
          <p:cNvSpPr/>
          <p:nvPr/>
        </p:nvSpPr>
        <p:spPr>
          <a:xfrm>
            <a:off x="6996113" y="1543265"/>
            <a:ext cx="2598081" cy="819795"/>
          </a:xfrm>
          <a:prstGeom prst="wedgeRoundRectCallout">
            <a:avLst>
              <a:gd name="adj1" fmla="val 16815"/>
              <a:gd name="adj2" fmla="val 7416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88127A6C-0F45-FC41-BFB5-8D753F993F7C}"/>
              </a:ext>
            </a:extLst>
          </p:cNvPr>
          <p:cNvSpPr txBox="1"/>
          <p:nvPr/>
        </p:nvSpPr>
        <p:spPr>
          <a:xfrm>
            <a:off x="7855540" y="1461791"/>
            <a:ext cx="879225" cy="1015663"/>
          </a:xfrm>
          <a:prstGeom prst="rect">
            <a:avLst/>
          </a:prstGeom>
          <a:noFill/>
        </p:spPr>
        <p:txBody>
          <a:bodyPr wrap="square" rtlCol="0">
            <a:spAutoFit/>
          </a:bodyPr>
          <a:lstStyle/>
          <a:p>
            <a:r>
              <a:rPr lang="ja-JP" altLang="en-US" sz="6000"/>
              <a:t>？</a:t>
            </a:r>
            <a:endParaRPr lang="en-US" altLang="ja-JP" sz="6000" dirty="0"/>
          </a:p>
        </p:txBody>
      </p:sp>
      <p:pic>
        <p:nvPicPr>
          <p:cNvPr id="37" name="図 36">
            <a:extLst>
              <a:ext uri="{FF2B5EF4-FFF2-40B4-BE49-F238E27FC236}">
                <a16:creationId xmlns:a16="http://schemas.microsoft.com/office/drawing/2014/main" id="{059ABA04-3992-3442-B31E-3A981BB72E7E}"/>
              </a:ext>
            </a:extLst>
          </p:cNvPr>
          <p:cNvPicPr>
            <a:picLocks noChangeAspect="1"/>
          </p:cNvPicPr>
          <p:nvPr/>
        </p:nvPicPr>
        <p:blipFill rotWithShape="1">
          <a:blip r:embed="rId5"/>
          <a:srcRect l="67044" t="51913" b="3629"/>
          <a:stretch/>
        </p:blipFill>
        <p:spPr>
          <a:xfrm>
            <a:off x="3306290" y="3579979"/>
            <a:ext cx="963935" cy="975243"/>
          </a:xfrm>
          <a:prstGeom prst="rect">
            <a:avLst/>
          </a:prstGeom>
        </p:spPr>
      </p:pic>
      <p:pic>
        <p:nvPicPr>
          <p:cNvPr id="39" name="図 38">
            <a:extLst>
              <a:ext uri="{FF2B5EF4-FFF2-40B4-BE49-F238E27FC236}">
                <a16:creationId xmlns:a16="http://schemas.microsoft.com/office/drawing/2014/main" id="{4C54FF65-26B3-264D-95DE-03C6E6BA3925}"/>
              </a:ext>
            </a:extLst>
          </p:cNvPr>
          <p:cNvPicPr>
            <a:picLocks noChangeAspect="1"/>
          </p:cNvPicPr>
          <p:nvPr/>
        </p:nvPicPr>
        <p:blipFill rotWithShape="1">
          <a:blip r:embed="rId5"/>
          <a:srcRect l="67044" b="50309"/>
          <a:stretch/>
        </p:blipFill>
        <p:spPr>
          <a:xfrm>
            <a:off x="7790527" y="3546626"/>
            <a:ext cx="963936" cy="1090049"/>
          </a:xfrm>
          <a:prstGeom prst="rect">
            <a:avLst/>
          </a:prstGeom>
        </p:spPr>
      </p:pic>
      <p:pic>
        <p:nvPicPr>
          <p:cNvPr id="40" name="図 39">
            <a:extLst>
              <a:ext uri="{FF2B5EF4-FFF2-40B4-BE49-F238E27FC236}">
                <a16:creationId xmlns:a16="http://schemas.microsoft.com/office/drawing/2014/main" id="{CDFE73AC-F6E6-B74B-A391-9404FF864A5B}"/>
              </a:ext>
            </a:extLst>
          </p:cNvPr>
          <p:cNvPicPr>
            <a:picLocks noChangeAspect="1"/>
          </p:cNvPicPr>
          <p:nvPr/>
        </p:nvPicPr>
        <p:blipFill rotWithShape="1">
          <a:blip r:embed="rId5"/>
          <a:srcRect l="67044" t="51913" b="3629"/>
          <a:stretch/>
        </p:blipFill>
        <p:spPr>
          <a:xfrm>
            <a:off x="6257783" y="3642226"/>
            <a:ext cx="963935" cy="975243"/>
          </a:xfrm>
          <a:prstGeom prst="rect">
            <a:avLst/>
          </a:prstGeom>
        </p:spPr>
      </p:pic>
      <p:pic>
        <p:nvPicPr>
          <p:cNvPr id="43" name="図 42">
            <a:extLst>
              <a:ext uri="{FF2B5EF4-FFF2-40B4-BE49-F238E27FC236}">
                <a16:creationId xmlns:a16="http://schemas.microsoft.com/office/drawing/2014/main" id="{74CD334E-A751-2944-944B-29D447373BB7}"/>
              </a:ext>
            </a:extLst>
          </p:cNvPr>
          <p:cNvPicPr>
            <a:picLocks noChangeAspect="1"/>
          </p:cNvPicPr>
          <p:nvPr/>
        </p:nvPicPr>
        <p:blipFill rotWithShape="1">
          <a:blip r:embed="rId5"/>
          <a:srcRect l="5182" t="14698" r="75011" b="51040"/>
          <a:stretch/>
        </p:blipFill>
        <p:spPr>
          <a:xfrm>
            <a:off x="7803418" y="2555546"/>
            <a:ext cx="747340" cy="969611"/>
          </a:xfrm>
          <a:prstGeom prst="rect">
            <a:avLst/>
          </a:prstGeom>
        </p:spPr>
      </p:pic>
      <p:pic>
        <p:nvPicPr>
          <p:cNvPr id="44" name="図 43">
            <a:extLst>
              <a:ext uri="{FF2B5EF4-FFF2-40B4-BE49-F238E27FC236}">
                <a16:creationId xmlns:a16="http://schemas.microsoft.com/office/drawing/2014/main" id="{B906D4A4-BB71-2D4B-85C0-5A7CB62662BD}"/>
              </a:ext>
            </a:extLst>
          </p:cNvPr>
          <p:cNvPicPr>
            <a:picLocks noChangeAspect="1"/>
          </p:cNvPicPr>
          <p:nvPr/>
        </p:nvPicPr>
        <p:blipFill rotWithShape="1">
          <a:blip r:embed="rId5"/>
          <a:srcRect l="67044" t="51913" b="3629"/>
          <a:stretch/>
        </p:blipFill>
        <p:spPr>
          <a:xfrm>
            <a:off x="4811705" y="3579979"/>
            <a:ext cx="963935" cy="975243"/>
          </a:xfrm>
          <a:prstGeom prst="rect">
            <a:avLst/>
          </a:prstGeom>
        </p:spPr>
      </p:pic>
      <p:sp>
        <p:nvSpPr>
          <p:cNvPr id="2" name="スライド番号プレースホルダー 1">
            <a:extLst>
              <a:ext uri="{FF2B5EF4-FFF2-40B4-BE49-F238E27FC236}">
                <a16:creationId xmlns:a16="http://schemas.microsoft.com/office/drawing/2014/main" id="{B1851742-A338-41B6-B8CB-B5DD20C51AF0}"/>
              </a:ext>
            </a:extLst>
          </p:cNvPr>
          <p:cNvSpPr>
            <a:spLocks noGrp="1"/>
          </p:cNvSpPr>
          <p:nvPr>
            <p:ph type="sldNum" sz="quarter" idx="12"/>
          </p:nvPr>
        </p:nvSpPr>
        <p:spPr/>
        <p:txBody>
          <a:bodyPr/>
          <a:lstStyle/>
          <a:p>
            <a:fld id="{67391ED0-1D1A-6249-97C0-1521B31F7D8B}" type="slidenum">
              <a:rPr kumimoji="1" lang="ja-JP" altLang="en-US" smtClean="0"/>
              <a:t>45</a:t>
            </a:fld>
            <a:endParaRPr kumimoji="1" lang="ja-JP" altLang="en-US"/>
          </a:p>
        </p:txBody>
      </p:sp>
      <p:sp>
        <p:nvSpPr>
          <p:cNvPr id="21" name="円/楕円 1">
            <a:extLst>
              <a:ext uri="{FF2B5EF4-FFF2-40B4-BE49-F238E27FC236}">
                <a16:creationId xmlns:a16="http://schemas.microsoft.com/office/drawing/2014/main" id="{0993AA50-5D62-829D-B564-0C695683255C}"/>
              </a:ext>
            </a:extLst>
          </p:cNvPr>
          <p:cNvSpPr/>
          <p:nvPr/>
        </p:nvSpPr>
        <p:spPr>
          <a:xfrm>
            <a:off x="983597"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円/楕円 1">
            <a:extLst>
              <a:ext uri="{FF2B5EF4-FFF2-40B4-BE49-F238E27FC236}">
                <a16:creationId xmlns:a16="http://schemas.microsoft.com/office/drawing/2014/main" id="{0859369B-1573-842A-B03A-94FF66C42A91}"/>
              </a:ext>
            </a:extLst>
          </p:cNvPr>
          <p:cNvSpPr/>
          <p:nvPr/>
        </p:nvSpPr>
        <p:spPr>
          <a:xfrm>
            <a:off x="1470721"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円/楕円 1">
            <a:extLst>
              <a:ext uri="{FF2B5EF4-FFF2-40B4-BE49-F238E27FC236}">
                <a16:creationId xmlns:a16="http://schemas.microsoft.com/office/drawing/2014/main" id="{82D016F9-34EE-8DE5-7A67-EEA951459799}"/>
              </a:ext>
            </a:extLst>
          </p:cNvPr>
          <p:cNvSpPr/>
          <p:nvPr/>
        </p:nvSpPr>
        <p:spPr>
          <a:xfrm>
            <a:off x="1957254"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円/楕円 1">
            <a:extLst>
              <a:ext uri="{FF2B5EF4-FFF2-40B4-BE49-F238E27FC236}">
                <a16:creationId xmlns:a16="http://schemas.microsoft.com/office/drawing/2014/main" id="{3E078E57-8C2B-7130-5B58-E47F22883334}"/>
              </a:ext>
            </a:extLst>
          </p:cNvPr>
          <p:cNvSpPr/>
          <p:nvPr/>
        </p:nvSpPr>
        <p:spPr>
          <a:xfrm>
            <a:off x="2481970"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円/楕円 1">
            <a:extLst>
              <a:ext uri="{FF2B5EF4-FFF2-40B4-BE49-F238E27FC236}">
                <a16:creationId xmlns:a16="http://schemas.microsoft.com/office/drawing/2014/main" id="{5D1BB947-51A7-CFE7-EFA1-875AB030E545}"/>
              </a:ext>
            </a:extLst>
          </p:cNvPr>
          <p:cNvSpPr/>
          <p:nvPr/>
        </p:nvSpPr>
        <p:spPr>
          <a:xfrm>
            <a:off x="2969094"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円/楕円 1">
            <a:extLst>
              <a:ext uri="{FF2B5EF4-FFF2-40B4-BE49-F238E27FC236}">
                <a16:creationId xmlns:a16="http://schemas.microsoft.com/office/drawing/2014/main" id="{D05F0B86-99F4-7109-0C35-B0A9146C9971}"/>
              </a:ext>
            </a:extLst>
          </p:cNvPr>
          <p:cNvSpPr/>
          <p:nvPr/>
        </p:nvSpPr>
        <p:spPr>
          <a:xfrm>
            <a:off x="3455627" y="5238098"/>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994882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8" name="テキスト ボックス 27">
            <a:extLst>
              <a:ext uri="{FF2B5EF4-FFF2-40B4-BE49-F238E27FC236}">
                <a16:creationId xmlns:a16="http://schemas.microsoft.com/office/drawing/2014/main" id="{C45F2C99-B860-3B47-BDA1-31A9E4482F22}"/>
              </a:ext>
            </a:extLst>
          </p:cNvPr>
          <p:cNvSpPr txBox="1"/>
          <p:nvPr/>
        </p:nvSpPr>
        <p:spPr>
          <a:xfrm>
            <a:off x="413308" y="136978"/>
            <a:ext cx="9432099" cy="1015663"/>
          </a:xfrm>
          <a:prstGeom prst="rect">
            <a:avLst/>
          </a:prstGeom>
          <a:noFill/>
        </p:spPr>
        <p:txBody>
          <a:bodyPr wrap="square" rtlCol="0">
            <a:spAutoFit/>
          </a:bodyPr>
          <a:lstStyle/>
          <a:p>
            <a:r>
              <a:rPr lang="ja-JP" altLang="en-US" sz="1200" dirty="0"/>
              <a:t>ハートのボタンを１回押すとコップ３杯分の水が出ます。星のボタンを１回押すとコップ２杯分の水が出ます。</a:t>
            </a:r>
            <a:endParaRPr lang="en-US" altLang="ja-JP" sz="1200" dirty="0"/>
          </a:p>
          <a:p>
            <a:r>
              <a:rPr lang="ja-JP" altLang="en-US" sz="1200" dirty="0"/>
              <a:t>１</a:t>
            </a:r>
            <a:r>
              <a:rPr lang="en-US" altLang="ja-JP" sz="1200" dirty="0"/>
              <a:t>.</a:t>
            </a:r>
            <a:r>
              <a:rPr lang="ja-JP" altLang="en-US" sz="1200" dirty="0"/>
              <a:t>ハートのボタンを４回押すと何杯分の水が出ますか。その数だけ１番上のお部屋に丸を描きましょう。</a:t>
            </a:r>
            <a:endParaRPr lang="en-US" altLang="ja-JP" sz="1200" dirty="0"/>
          </a:p>
          <a:p>
            <a:r>
              <a:rPr lang="ja-JP" altLang="en-US" sz="1200" dirty="0"/>
              <a:t>２</a:t>
            </a:r>
            <a:r>
              <a:rPr lang="en-US" altLang="ja-JP" sz="1200" dirty="0"/>
              <a:t>.</a:t>
            </a:r>
            <a:r>
              <a:rPr lang="ja-JP" altLang="en-US" sz="1200" dirty="0"/>
              <a:t>星のボタンを３回押すと何杯分の水が出ますか。二番目のお部屋に三角を描きましょう。</a:t>
            </a:r>
            <a:endParaRPr lang="en-US" altLang="ja-JP" sz="1200" dirty="0"/>
          </a:p>
          <a:p>
            <a:r>
              <a:rPr lang="ja-JP" altLang="en-US" sz="1200" dirty="0"/>
              <a:t>３</a:t>
            </a:r>
            <a:r>
              <a:rPr lang="en-US" altLang="ja-JP" sz="1200" dirty="0"/>
              <a:t>.</a:t>
            </a:r>
            <a:r>
              <a:rPr lang="ja-JP" altLang="en-US" sz="1200" dirty="0"/>
              <a:t>ハートのボタンを２回押して出す水を、星のボタンで出すとすれば、星のボタンを何回押せば良いですか。</a:t>
            </a:r>
            <a:endParaRPr lang="en-US" altLang="ja-JP" sz="1200" dirty="0"/>
          </a:p>
          <a:p>
            <a:r>
              <a:rPr lang="ja-JP" altLang="en-US" sz="1200" dirty="0"/>
              <a:t>　　 その数だけ１番下のお部屋に</a:t>
            </a:r>
            <a:r>
              <a:rPr lang="en-US" altLang="ja-JP" sz="1200" dirty="0"/>
              <a:t>×</a:t>
            </a:r>
            <a:r>
              <a:rPr lang="ja-JP" altLang="en-US" sz="1200" dirty="0"/>
              <a:t>を描きましょう。</a:t>
            </a:r>
            <a:r>
              <a:rPr lang="ja-JP" altLang="en-US" sz="1200" dirty="0">
                <a:solidFill>
                  <a:schemeClr val="bg1"/>
                </a:solidFill>
              </a:rPr>
              <a:t>Ａー１５⑮</a:t>
            </a:r>
            <a:endParaRPr lang="en-US" altLang="ja-JP" sz="1200" dirty="0">
              <a:solidFill>
                <a:schemeClr val="bg1"/>
              </a:solidFill>
            </a:endParaRPr>
          </a:p>
        </p:txBody>
      </p:sp>
      <p:sp>
        <p:nvSpPr>
          <p:cNvPr id="33" name="四角形: 上の 2 つの角を丸める 2">
            <a:extLst>
              <a:ext uri="{FF2B5EF4-FFF2-40B4-BE49-F238E27FC236}">
                <a16:creationId xmlns:a16="http://schemas.microsoft.com/office/drawing/2014/main" id="{EED91EC3-E128-1B4D-8981-3B7E5C49061C}"/>
              </a:ext>
            </a:extLst>
          </p:cNvPr>
          <p:cNvSpPr/>
          <p:nvPr/>
        </p:nvSpPr>
        <p:spPr>
          <a:xfrm>
            <a:off x="4299568" y="1566271"/>
            <a:ext cx="1600200" cy="432094"/>
          </a:xfrm>
          <a:prstGeom prst="round2SameRect">
            <a:avLst>
              <a:gd name="adj1" fmla="val 5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DFB29A79-5397-2B4D-BAE0-0D2155E519E0}"/>
              </a:ext>
            </a:extLst>
          </p:cNvPr>
          <p:cNvSpPr/>
          <p:nvPr/>
        </p:nvSpPr>
        <p:spPr>
          <a:xfrm>
            <a:off x="4299568" y="1998365"/>
            <a:ext cx="1600200" cy="17724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上の 2 つの角を丸める 9">
            <a:extLst>
              <a:ext uri="{FF2B5EF4-FFF2-40B4-BE49-F238E27FC236}">
                <a16:creationId xmlns:a16="http://schemas.microsoft.com/office/drawing/2014/main" id="{2DEBA6C8-BA64-6142-91FE-58781BFC2390}"/>
              </a:ext>
            </a:extLst>
          </p:cNvPr>
          <p:cNvSpPr/>
          <p:nvPr/>
        </p:nvSpPr>
        <p:spPr>
          <a:xfrm>
            <a:off x="4533248" y="1243478"/>
            <a:ext cx="393700" cy="322793"/>
          </a:xfrm>
          <a:prstGeom prst="round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上の 2 つの角を丸める 10">
            <a:extLst>
              <a:ext uri="{FF2B5EF4-FFF2-40B4-BE49-F238E27FC236}">
                <a16:creationId xmlns:a16="http://schemas.microsoft.com/office/drawing/2014/main" id="{3F1942E3-5ADE-5B42-8055-52648D2CD40A}"/>
              </a:ext>
            </a:extLst>
          </p:cNvPr>
          <p:cNvSpPr/>
          <p:nvPr/>
        </p:nvSpPr>
        <p:spPr>
          <a:xfrm>
            <a:off x="5272388" y="1243478"/>
            <a:ext cx="393700" cy="322793"/>
          </a:xfrm>
          <a:prstGeom prst="round2Same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1 つの角を丸める 14">
            <a:extLst>
              <a:ext uri="{FF2B5EF4-FFF2-40B4-BE49-F238E27FC236}">
                <a16:creationId xmlns:a16="http://schemas.microsoft.com/office/drawing/2014/main" id="{7C7ECD93-21CD-D74C-B139-134E8B3D450C}"/>
              </a:ext>
            </a:extLst>
          </p:cNvPr>
          <p:cNvSpPr/>
          <p:nvPr/>
        </p:nvSpPr>
        <p:spPr>
          <a:xfrm rot="16200000">
            <a:off x="4015361" y="1982309"/>
            <a:ext cx="210277" cy="358137"/>
          </a:xfrm>
          <a:prstGeom prst="round1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1 つの角を丸める 16">
            <a:extLst>
              <a:ext uri="{FF2B5EF4-FFF2-40B4-BE49-F238E27FC236}">
                <a16:creationId xmlns:a16="http://schemas.microsoft.com/office/drawing/2014/main" id="{35030B4F-36C0-1843-BE40-C8C161F00846}"/>
              </a:ext>
            </a:extLst>
          </p:cNvPr>
          <p:cNvSpPr/>
          <p:nvPr/>
        </p:nvSpPr>
        <p:spPr>
          <a:xfrm rot="5400000" flipH="1">
            <a:off x="5973698" y="1982308"/>
            <a:ext cx="210277" cy="358137"/>
          </a:xfrm>
          <a:prstGeom prst="round1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3B75A9E3-486E-2B44-9577-7E6581C1509C}"/>
              </a:ext>
            </a:extLst>
          </p:cNvPr>
          <p:cNvSpPr/>
          <p:nvPr/>
        </p:nvSpPr>
        <p:spPr>
          <a:xfrm>
            <a:off x="3968861" y="2266515"/>
            <a:ext cx="54861" cy="465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4EF62024-662A-A94D-ACAE-EC62BFBC9069}"/>
              </a:ext>
            </a:extLst>
          </p:cNvPr>
          <p:cNvSpPr/>
          <p:nvPr/>
        </p:nvSpPr>
        <p:spPr>
          <a:xfrm>
            <a:off x="6172567" y="2266515"/>
            <a:ext cx="54861" cy="465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86D1A724-03C5-274C-9121-C5A3D1EA8AD0}"/>
              </a:ext>
            </a:extLst>
          </p:cNvPr>
          <p:cNvPicPr>
            <a:picLocks noChangeAspect="1"/>
          </p:cNvPicPr>
          <p:nvPr/>
        </p:nvPicPr>
        <p:blipFill>
          <a:blip r:embed="rId3"/>
          <a:stretch>
            <a:fillRect/>
          </a:stretch>
        </p:blipFill>
        <p:spPr>
          <a:xfrm>
            <a:off x="2688620" y="2558997"/>
            <a:ext cx="910519" cy="1272540"/>
          </a:xfrm>
          <a:prstGeom prst="rect">
            <a:avLst/>
          </a:prstGeom>
        </p:spPr>
      </p:pic>
      <p:pic>
        <p:nvPicPr>
          <p:cNvPr id="44" name="図 43">
            <a:extLst>
              <a:ext uri="{FF2B5EF4-FFF2-40B4-BE49-F238E27FC236}">
                <a16:creationId xmlns:a16="http://schemas.microsoft.com/office/drawing/2014/main" id="{4E0463E2-DB7C-B144-B5D3-207006BCD12D}"/>
              </a:ext>
            </a:extLst>
          </p:cNvPr>
          <p:cNvPicPr>
            <a:picLocks noChangeAspect="1"/>
          </p:cNvPicPr>
          <p:nvPr/>
        </p:nvPicPr>
        <p:blipFill>
          <a:blip r:embed="rId3"/>
          <a:stretch>
            <a:fillRect/>
          </a:stretch>
        </p:blipFill>
        <p:spPr>
          <a:xfrm>
            <a:off x="1875223" y="2558997"/>
            <a:ext cx="910519" cy="1272540"/>
          </a:xfrm>
          <a:prstGeom prst="rect">
            <a:avLst/>
          </a:prstGeom>
        </p:spPr>
      </p:pic>
      <p:pic>
        <p:nvPicPr>
          <p:cNvPr id="45" name="図 44">
            <a:extLst>
              <a:ext uri="{FF2B5EF4-FFF2-40B4-BE49-F238E27FC236}">
                <a16:creationId xmlns:a16="http://schemas.microsoft.com/office/drawing/2014/main" id="{6C6CC079-EEAF-9C43-9F1F-79DD0A6F4EAC}"/>
              </a:ext>
            </a:extLst>
          </p:cNvPr>
          <p:cNvPicPr>
            <a:picLocks noChangeAspect="1"/>
          </p:cNvPicPr>
          <p:nvPr/>
        </p:nvPicPr>
        <p:blipFill>
          <a:blip r:embed="rId3"/>
          <a:stretch>
            <a:fillRect/>
          </a:stretch>
        </p:blipFill>
        <p:spPr>
          <a:xfrm>
            <a:off x="1061826" y="2558997"/>
            <a:ext cx="910519" cy="1272540"/>
          </a:xfrm>
          <a:prstGeom prst="rect">
            <a:avLst/>
          </a:prstGeom>
        </p:spPr>
      </p:pic>
      <p:pic>
        <p:nvPicPr>
          <p:cNvPr id="46" name="図 45">
            <a:extLst>
              <a:ext uri="{FF2B5EF4-FFF2-40B4-BE49-F238E27FC236}">
                <a16:creationId xmlns:a16="http://schemas.microsoft.com/office/drawing/2014/main" id="{B9009D4B-9108-0346-8F46-BC6FCF94A084}"/>
              </a:ext>
            </a:extLst>
          </p:cNvPr>
          <p:cNvPicPr>
            <a:picLocks noChangeAspect="1"/>
          </p:cNvPicPr>
          <p:nvPr/>
        </p:nvPicPr>
        <p:blipFill>
          <a:blip r:embed="rId3"/>
          <a:stretch>
            <a:fillRect/>
          </a:stretch>
        </p:blipFill>
        <p:spPr>
          <a:xfrm>
            <a:off x="7413594" y="2558997"/>
            <a:ext cx="910519" cy="1272540"/>
          </a:xfrm>
          <a:prstGeom prst="rect">
            <a:avLst/>
          </a:prstGeom>
        </p:spPr>
      </p:pic>
      <p:pic>
        <p:nvPicPr>
          <p:cNvPr id="47" name="図 46">
            <a:extLst>
              <a:ext uri="{FF2B5EF4-FFF2-40B4-BE49-F238E27FC236}">
                <a16:creationId xmlns:a16="http://schemas.microsoft.com/office/drawing/2014/main" id="{D197789D-EA8A-7441-AB3F-7B54606BFDA8}"/>
              </a:ext>
            </a:extLst>
          </p:cNvPr>
          <p:cNvPicPr>
            <a:picLocks noChangeAspect="1"/>
          </p:cNvPicPr>
          <p:nvPr/>
        </p:nvPicPr>
        <p:blipFill>
          <a:blip r:embed="rId3"/>
          <a:stretch>
            <a:fillRect/>
          </a:stretch>
        </p:blipFill>
        <p:spPr>
          <a:xfrm>
            <a:off x="6600197" y="2558997"/>
            <a:ext cx="910519" cy="1272540"/>
          </a:xfrm>
          <a:prstGeom prst="rect">
            <a:avLst/>
          </a:prstGeom>
        </p:spPr>
      </p:pic>
      <p:sp>
        <p:nvSpPr>
          <p:cNvPr id="48" name="正方形/長方形 47">
            <a:extLst>
              <a:ext uri="{FF2B5EF4-FFF2-40B4-BE49-F238E27FC236}">
                <a16:creationId xmlns:a16="http://schemas.microsoft.com/office/drawing/2014/main" id="{0A5A09C4-D5EB-C849-A8E6-5DE8F83B7719}"/>
              </a:ext>
            </a:extLst>
          </p:cNvPr>
          <p:cNvSpPr/>
          <p:nvPr/>
        </p:nvSpPr>
        <p:spPr>
          <a:xfrm>
            <a:off x="557530" y="4020658"/>
            <a:ext cx="8557260" cy="20654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AAAE679-CD17-E046-8297-33AC698C9035}"/>
              </a:ext>
            </a:extLst>
          </p:cNvPr>
          <p:cNvSpPr/>
          <p:nvPr/>
        </p:nvSpPr>
        <p:spPr>
          <a:xfrm>
            <a:off x="557530" y="4020656"/>
            <a:ext cx="8557260" cy="6849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E1F648A4-6E90-6549-AA8C-1C50D3B53E9C}"/>
              </a:ext>
            </a:extLst>
          </p:cNvPr>
          <p:cNvSpPr/>
          <p:nvPr/>
        </p:nvSpPr>
        <p:spPr>
          <a:xfrm>
            <a:off x="557530" y="4704983"/>
            <a:ext cx="8557260" cy="6849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9F7A84DC-FE65-2346-BF27-8A585EA680C7}"/>
              </a:ext>
            </a:extLst>
          </p:cNvPr>
          <p:cNvSpPr/>
          <p:nvPr/>
        </p:nvSpPr>
        <p:spPr>
          <a:xfrm>
            <a:off x="557530" y="4020656"/>
            <a:ext cx="910519" cy="20654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星 5 1">
            <a:extLst>
              <a:ext uri="{FF2B5EF4-FFF2-40B4-BE49-F238E27FC236}">
                <a16:creationId xmlns:a16="http://schemas.microsoft.com/office/drawing/2014/main" id="{D9DC4880-0C6B-C141-9BFE-2A1DEC9E29D5}"/>
              </a:ext>
            </a:extLst>
          </p:cNvPr>
          <p:cNvSpPr/>
          <p:nvPr/>
        </p:nvSpPr>
        <p:spPr>
          <a:xfrm>
            <a:off x="740897" y="4789932"/>
            <a:ext cx="541494" cy="543785"/>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ハート 2">
            <a:extLst>
              <a:ext uri="{FF2B5EF4-FFF2-40B4-BE49-F238E27FC236}">
                <a16:creationId xmlns:a16="http://schemas.microsoft.com/office/drawing/2014/main" id="{8AE5008C-A5C7-0A40-B24D-29D62474E297}"/>
              </a:ext>
            </a:extLst>
          </p:cNvPr>
          <p:cNvSpPr/>
          <p:nvPr/>
        </p:nvSpPr>
        <p:spPr>
          <a:xfrm>
            <a:off x="789964" y="4119133"/>
            <a:ext cx="492427" cy="492427"/>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星 5 55">
            <a:extLst>
              <a:ext uri="{FF2B5EF4-FFF2-40B4-BE49-F238E27FC236}">
                <a16:creationId xmlns:a16="http://schemas.microsoft.com/office/drawing/2014/main" id="{C256A265-02D0-6F42-AB63-7401F5B4894A}"/>
              </a:ext>
            </a:extLst>
          </p:cNvPr>
          <p:cNvSpPr/>
          <p:nvPr/>
        </p:nvSpPr>
        <p:spPr>
          <a:xfrm>
            <a:off x="740897" y="5470157"/>
            <a:ext cx="541494" cy="543785"/>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星 5 56">
            <a:extLst>
              <a:ext uri="{FF2B5EF4-FFF2-40B4-BE49-F238E27FC236}">
                <a16:creationId xmlns:a16="http://schemas.microsoft.com/office/drawing/2014/main" id="{260370C4-0819-BD4B-AFDD-C1552C65A24E}"/>
              </a:ext>
            </a:extLst>
          </p:cNvPr>
          <p:cNvSpPr/>
          <p:nvPr/>
        </p:nvSpPr>
        <p:spPr>
          <a:xfrm>
            <a:off x="5382219" y="1314038"/>
            <a:ext cx="174038" cy="174774"/>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ハート 57">
            <a:extLst>
              <a:ext uri="{FF2B5EF4-FFF2-40B4-BE49-F238E27FC236}">
                <a16:creationId xmlns:a16="http://schemas.microsoft.com/office/drawing/2014/main" id="{6528B26D-F8E7-9548-952C-F08FB846A294}"/>
              </a:ext>
            </a:extLst>
          </p:cNvPr>
          <p:cNvSpPr/>
          <p:nvPr/>
        </p:nvSpPr>
        <p:spPr>
          <a:xfrm>
            <a:off x="4630491" y="1314038"/>
            <a:ext cx="194289" cy="194289"/>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708DE43E-6A9B-4F37-84BD-8E54AA81A2D1}"/>
              </a:ext>
            </a:extLst>
          </p:cNvPr>
          <p:cNvSpPr>
            <a:spLocks noGrp="1"/>
          </p:cNvSpPr>
          <p:nvPr>
            <p:ph type="sldNum" sz="quarter" idx="12"/>
          </p:nvPr>
        </p:nvSpPr>
        <p:spPr/>
        <p:txBody>
          <a:bodyPr/>
          <a:lstStyle/>
          <a:p>
            <a:fld id="{67391ED0-1D1A-6249-97C0-1521B31F7D8B}" type="slidenum">
              <a:rPr kumimoji="1" lang="ja-JP" altLang="en-US" smtClean="0"/>
              <a:t>46</a:t>
            </a:fld>
            <a:endParaRPr kumimoji="1" lang="ja-JP" altLang="en-US"/>
          </a:p>
        </p:txBody>
      </p:sp>
      <p:sp>
        <p:nvSpPr>
          <p:cNvPr id="5" name="円/楕円 1">
            <a:extLst>
              <a:ext uri="{FF2B5EF4-FFF2-40B4-BE49-F238E27FC236}">
                <a16:creationId xmlns:a16="http://schemas.microsoft.com/office/drawing/2014/main" id="{304BF5A8-5C3C-B2F7-4366-3DE812473064}"/>
              </a:ext>
            </a:extLst>
          </p:cNvPr>
          <p:cNvSpPr/>
          <p:nvPr/>
        </p:nvSpPr>
        <p:spPr>
          <a:xfrm>
            <a:off x="1587605"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AF2E2664-AFE1-0FA9-7177-A7A6DBA4CA86}"/>
              </a:ext>
            </a:extLst>
          </p:cNvPr>
          <p:cNvSpPr/>
          <p:nvPr/>
        </p:nvSpPr>
        <p:spPr>
          <a:xfrm>
            <a:off x="2141841"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円/楕円 1">
            <a:extLst>
              <a:ext uri="{FF2B5EF4-FFF2-40B4-BE49-F238E27FC236}">
                <a16:creationId xmlns:a16="http://schemas.microsoft.com/office/drawing/2014/main" id="{C6018684-0A80-898D-9D42-871C2BFBF9C3}"/>
              </a:ext>
            </a:extLst>
          </p:cNvPr>
          <p:cNvSpPr/>
          <p:nvPr/>
        </p:nvSpPr>
        <p:spPr>
          <a:xfrm>
            <a:off x="2653541"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円/楕円 1">
            <a:extLst>
              <a:ext uri="{FF2B5EF4-FFF2-40B4-BE49-F238E27FC236}">
                <a16:creationId xmlns:a16="http://schemas.microsoft.com/office/drawing/2014/main" id="{B891917F-1B2A-19FD-1D6E-2424651900F3}"/>
              </a:ext>
            </a:extLst>
          </p:cNvPr>
          <p:cNvSpPr/>
          <p:nvPr/>
        </p:nvSpPr>
        <p:spPr>
          <a:xfrm>
            <a:off x="3186646"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1">
            <a:extLst>
              <a:ext uri="{FF2B5EF4-FFF2-40B4-BE49-F238E27FC236}">
                <a16:creationId xmlns:a16="http://schemas.microsoft.com/office/drawing/2014/main" id="{288878A7-E34B-EFDA-FA16-F59B06FC7B09}"/>
              </a:ext>
            </a:extLst>
          </p:cNvPr>
          <p:cNvSpPr/>
          <p:nvPr/>
        </p:nvSpPr>
        <p:spPr>
          <a:xfrm>
            <a:off x="3732493"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1">
            <a:extLst>
              <a:ext uri="{FF2B5EF4-FFF2-40B4-BE49-F238E27FC236}">
                <a16:creationId xmlns:a16="http://schemas.microsoft.com/office/drawing/2014/main" id="{BF0532EA-EA9F-5E0A-6CAF-06914505A03D}"/>
              </a:ext>
            </a:extLst>
          </p:cNvPr>
          <p:cNvSpPr/>
          <p:nvPr/>
        </p:nvSpPr>
        <p:spPr>
          <a:xfrm>
            <a:off x="4252582"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二等辺三角形 22">
            <a:extLst>
              <a:ext uri="{FF2B5EF4-FFF2-40B4-BE49-F238E27FC236}">
                <a16:creationId xmlns:a16="http://schemas.microsoft.com/office/drawing/2014/main" id="{A0CF85AC-BDBF-5991-7A60-1A74B509DAFE}"/>
              </a:ext>
            </a:extLst>
          </p:cNvPr>
          <p:cNvSpPr/>
          <p:nvPr/>
        </p:nvSpPr>
        <p:spPr>
          <a:xfrm>
            <a:off x="1543998" y="4871289"/>
            <a:ext cx="438052" cy="377631"/>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2">
            <a:extLst>
              <a:ext uri="{FF2B5EF4-FFF2-40B4-BE49-F238E27FC236}">
                <a16:creationId xmlns:a16="http://schemas.microsoft.com/office/drawing/2014/main" id="{4E87C18D-3EEC-96F3-023E-1CAA9FF4916A}"/>
              </a:ext>
            </a:extLst>
          </p:cNvPr>
          <p:cNvSpPr/>
          <p:nvPr/>
        </p:nvSpPr>
        <p:spPr>
          <a:xfrm>
            <a:off x="2082523" y="4871289"/>
            <a:ext cx="438052" cy="377631"/>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22">
            <a:extLst>
              <a:ext uri="{FF2B5EF4-FFF2-40B4-BE49-F238E27FC236}">
                <a16:creationId xmlns:a16="http://schemas.microsoft.com/office/drawing/2014/main" id="{014B7C25-2783-66C2-D64E-EB118A3EDE52}"/>
              </a:ext>
            </a:extLst>
          </p:cNvPr>
          <p:cNvSpPr/>
          <p:nvPr/>
        </p:nvSpPr>
        <p:spPr>
          <a:xfrm>
            <a:off x="2621048" y="4871289"/>
            <a:ext cx="438052" cy="377631"/>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2">
            <a:extLst>
              <a:ext uri="{FF2B5EF4-FFF2-40B4-BE49-F238E27FC236}">
                <a16:creationId xmlns:a16="http://schemas.microsoft.com/office/drawing/2014/main" id="{BE357F59-620F-055A-A19D-27F50F1944F2}"/>
              </a:ext>
            </a:extLst>
          </p:cNvPr>
          <p:cNvSpPr/>
          <p:nvPr/>
        </p:nvSpPr>
        <p:spPr>
          <a:xfrm>
            <a:off x="3161087" y="4871289"/>
            <a:ext cx="438052" cy="377631"/>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2">
            <a:extLst>
              <a:ext uri="{FF2B5EF4-FFF2-40B4-BE49-F238E27FC236}">
                <a16:creationId xmlns:a16="http://schemas.microsoft.com/office/drawing/2014/main" id="{01788D1B-734C-40EB-4487-1B65FEBABB31}"/>
              </a:ext>
            </a:extLst>
          </p:cNvPr>
          <p:cNvSpPr/>
          <p:nvPr/>
        </p:nvSpPr>
        <p:spPr>
          <a:xfrm>
            <a:off x="3695893" y="4871289"/>
            <a:ext cx="438052" cy="377631"/>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22">
            <a:extLst>
              <a:ext uri="{FF2B5EF4-FFF2-40B4-BE49-F238E27FC236}">
                <a16:creationId xmlns:a16="http://schemas.microsoft.com/office/drawing/2014/main" id="{6A22CA0B-C450-92B2-7DED-743DF0413449}"/>
              </a:ext>
            </a:extLst>
          </p:cNvPr>
          <p:cNvSpPr/>
          <p:nvPr/>
        </p:nvSpPr>
        <p:spPr>
          <a:xfrm>
            <a:off x="4230062" y="4871289"/>
            <a:ext cx="438052" cy="377631"/>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1">
            <a:extLst>
              <a:ext uri="{FF2B5EF4-FFF2-40B4-BE49-F238E27FC236}">
                <a16:creationId xmlns:a16="http://schemas.microsoft.com/office/drawing/2014/main" id="{D7B87C57-4B3D-8162-C190-9AA6C5BBD7A7}"/>
              </a:ext>
            </a:extLst>
          </p:cNvPr>
          <p:cNvSpPr/>
          <p:nvPr/>
        </p:nvSpPr>
        <p:spPr>
          <a:xfrm>
            <a:off x="4778740"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円/楕円 1">
            <a:extLst>
              <a:ext uri="{FF2B5EF4-FFF2-40B4-BE49-F238E27FC236}">
                <a16:creationId xmlns:a16="http://schemas.microsoft.com/office/drawing/2014/main" id="{848BBA33-EF19-7497-8BF5-05BCCC7DD2B0}"/>
              </a:ext>
            </a:extLst>
          </p:cNvPr>
          <p:cNvSpPr/>
          <p:nvPr/>
        </p:nvSpPr>
        <p:spPr>
          <a:xfrm>
            <a:off x="5332976"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円/楕円 1">
            <a:extLst>
              <a:ext uri="{FF2B5EF4-FFF2-40B4-BE49-F238E27FC236}">
                <a16:creationId xmlns:a16="http://schemas.microsoft.com/office/drawing/2014/main" id="{C2C122BE-B723-803B-0E7B-130E7A535894}"/>
              </a:ext>
            </a:extLst>
          </p:cNvPr>
          <p:cNvSpPr/>
          <p:nvPr/>
        </p:nvSpPr>
        <p:spPr>
          <a:xfrm>
            <a:off x="5844676"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円/楕円 1">
            <a:extLst>
              <a:ext uri="{FF2B5EF4-FFF2-40B4-BE49-F238E27FC236}">
                <a16:creationId xmlns:a16="http://schemas.microsoft.com/office/drawing/2014/main" id="{0D0C0605-D8F4-5F61-45E7-C1CE9385B9C9}"/>
              </a:ext>
            </a:extLst>
          </p:cNvPr>
          <p:cNvSpPr/>
          <p:nvPr/>
        </p:nvSpPr>
        <p:spPr>
          <a:xfrm>
            <a:off x="6377781"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円/楕円 1">
            <a:extLst>
              <a:ext uri="{FF2B5EF4-FFF2-40B4-BE49-F238E27FC236}">
                <a16:creationId xmlns:a16="http://schemas.microsoft.com/office/drawing/2014/main" id="{79614CF5-8C40-E826-05BA-56096B34340E}"/>
              </a:ext>
            </a:extLst>
          </p:cNvPr>
          <p:cNvSpPr/>
          <p:nvPr/>
        </p:nvSpPr>
        <p:spPr>
          <a:xfrm>
            <a:off x="6923628"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円/楕円 1">
            <a:extLst>
              <a:ext uri="{FF2B5EF4-FFF2-40B4-BE49-F238E27FC236}">
                <a16:creationId xmlns:a16="http://schemas.microsoft.com/office/drawing/2014/main" id="{86E8FD05-7093-1C4F-2D11-84F9F7BE929C}"/>
              </a:ext>
            </a:extLst>
          </p:cNvPr>
          <p:cNvSpPr/>
          <p:nvPr/>
        </p:nvSpPr>
        <p:spPr>
          <a:xfrm>
            <a:off x="7443717" y="415591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5" name="グループ化 54">
            <a:extLst>
              <a:ext uri="{FF2B5EF4-FFF2-40B4-BE49-F238E27FC236}">
                <a16:creationId xmlns:a16="http://schemas.microsoft.com/office/drawing/2014/main" id="{7BF2C230-3448-2FBB-EF8D-99C0E272573D}"/>
              </a:ext>
            </a:extLst>
          </p:cNvPr>
          <p:cNvGrpSpPr/>
          <p:nvPr/>
        </p:nvGrpSpPr>
        <p:grpSpPr>
          <a:xfrm>
            <a:off x="1520771" y="5503619"/>
            <a:ext cx="461279" cy="461279"/>
            <a:chOff x="3831406" y="3756954"/>
            <a:chExt cx="461279" cy="461279"/>
          </a:xfrm>
        </p:grpSpPr>
        <p:cxnSp>
          <p:nvCxnSpPr>
            <p:cNvPr id="59" name="直線コネクタ 58">
              <a:extLst>
                <a:ext uri="{FF2B5EF4-FFF2-40B4-BE49-F238E27FC236}">
                  <a16:creationId xmlns:a16="http://schemas.microsoft.com/office/drawing/2014/main" id="{EABDC3B3-B844-A605-17EE-1414434C9E75}"/>
                </a:ext>
              </a:extLst>
            </p:cNvPr>
            <p:cNvCxnSpPr/>
            <p:nvPr/>
          </p:nvCxnSpPr>
          <p:spPr>
            <a:xfrm>
              <a:off x="3831406" y="3756954"/>
              <a:ext cx="461279" cy="461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BDDC9DE7-1CF0-6E1E-E81A-A0565570FF0A}"/>
                </a:ext>
              </a:extLst>
            </p:cNvPr>
            <p:cNvCxnSpPr>
              <a:cxnSpLocks/>
            </p:cNvCxnSpPr>
            <p:nvPr/>
          </p:nvCxnSpPr>
          <p:spPr>
            <a:xfrm flipH="1">
              <a:off x="3831406" y="3756954"/>
              <a:ext cx="461279" cy="461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グループ化 60">
            <a:extLst>
              <a:ext uri="{FF2B5EF4-FFF2-40B4-BE49-F238E27FC236}">
                <a16:creationId xmlns:a16="http://schemas.microsoft.com/office/drawing/2014/main" id="{21273404-82E3-8C62-F0DE-68CF134652B7}"/>
              </a:ext>
            </a:extLst>
          </p:cNvPr>
          <p:cNvGrpSpPr/>
          <p:nvPr/>
        </p:nvGrpSpPr>
        <p:grpSpPr>
          <a:xfrm>
            <a:off x="2076852" y="5503619"/>
            <a:ext cx="461279" cy="461279"/>
            <a:chOff x="3831406" y="3756954"/>
            <a:chExt cx="461279" cy="461279"/>
          </a:xfrm>
        </p:grpSpPr>
        <p:cxnSp>
          <p:nvCxnSpPr>
            <p:cNvPr id="62" name="直線コネクタ 61">
              <a:extLst>
                <a:ext uri="{FF2B5EF4-FFF2-40B4-BE49-F238E27FC236}">
                  <a16:creationId xmlns:a16="http://schemas.microsoft.com/office/drawing/2014/main" id="{1AE58B95-EAA4-448E-5256-18B4FA56FC9F}"/>
                </a:ext>
              </a:extLst>
            </p:cNvPr>
            <p:cNvCxnSpPr/>
            <p:nvPr/>
          </p:nvCxnSpPr>
          <p:spPr>
            <a:xfrm>
              <a:off x="3831406" y="3756954"/>
              <a:ext cx="461279" cy="461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8FCC3A46-9492-3681-9485-5CE9A7D0E250}"/>
                </a:ext>
              </a:extLst>
            </p:cNvPr>
            <p:cNvCxnSpPr>
              <a:cxnSpLocks/>
            </p:cNvCxnSpPr>
            <p:nvPr/>
          </p:nvCxnSpPr>
          <p:spPr>
            <a:xfrm flipH="1">
              <a:off x="3831406" y="3756954"/>
              <a:ext cx="461279" cy="461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グループ化 63">
            <a:extLst>
              <a:ext uri="{FF2B5EF4-FFF2-40B4-BE49-F238E27FC236}">
                <a16:creationId xmlns:a16="http://schemas.microsoft.com/office/drawing/2014/main" id="{1E48508A-74E3-9E8E-6A8E-44F3AE89AAD4}"/>
              </a:ext>
            </a:extLst>
          </p:cNvPr>
          <p:cNvGrpSpPr/>
          <p:nvPr/>
        </p:nvGrpSpPr>
        <p:grpSpPr>
          <a:xfrm>
            <a:off x="2629676" y="5503619"/>
            <a:ext cx="461279" cy="461279"/>
            <a:chOff x="3831406" y="3756954"/>
            <a:chExt cx="461279" cy="461279"/>
          </a:xfrm>
        </p:grpSpPr>
        <p:cxnSp>
          <p:nvCxnSpPr>
            <p:cNvPr id="65" name="直線コネクタ 64">
              <a:extLst>
                <a:ext uri="{FF2B5EF4-FFF2-40B4-BE49-F238E27FC236}">
                  <a16:creationId xmlns:a16="http://schemas.microsoft.com/office/drawing/2014/main" id="{922C9277-A39A-4C9B-FEC6-8CF0BC53F4D0}"/>
                </a:ext>
              </a:extLst>
            </p:cNvPr>
            <p:cNvCxnSpPr/>
            <p:nvPr/>
          </p:nvCxnSpPr>
          <p:spPr>
            <a:xfrm>
              <a:off x="3831406" y="3756954"/>
              <a:ext cx="461279" cy="461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967CDA8-FC70-5328-DD3D-73A8E3946EC4}"/>
                </a:ext>
              </a:extLst>
            </p:cNvPr>
            <p:cNvCxnSpPr>
              <a:cxnSpLocks/>
            </p:cNvCxnSpPr>
            <p:nvPr/>
          </p:nvCxnSpPr>
          <p:spPr>
            <a:xfrm flipH="1">
              <a:off x="3831406" y="3756954"/>
              <a:ext cx="461279" cy="461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7427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8" name="テキスト ボックス 27">
            <a:extLst>
              <a:ext uri="{FF2B5EF4-FFF2-40B4-BE49-F238E27FC236}">
                <a16:creationId xmlns:a16="http://schemas.microsoft.com/office/drawing/2014/main" id="{C45F2C99-B860-3B47-BDA1-31A9E4482F22}"/>
              </a:ext>
            </a:extLst>
          </p:cNvPr>
          <p:cNvSpPr txBox="1"/>
          <p:nvPr/>
        </p:nvSpPr>
        <p:spPr>
          <a:xfrm>
            <a:off x="413308" y="61690"/>
            <a:ext cx="9432099" cy="1569660"/>
          </a:xfrm>
          <a:prstGeom prst="rect">
            <a:avLst/>
          </a:prstGeom>
          <a:noFill/>
        </p:spPr>
        <p:txBody>
          <a:bodyPr wrap="square" rtlCol="0">
            <a:spAutoFit/>
          </a:bodyPr>
          <a:lstStyle/>
          <a:p>
            <a:r>
              <a:rPr lang="ja-JP" altLang="en-US" sz="1200" dirty="0"/>
              <a:t>ハートのボタンを１回押すとコップ３杯分の水が出ます。太陽のボタンを１回押すとコップ４杯分の水が出ます。</a:t>
            </a:r>
            <a:endParaRPr lang="en-US" altLang="ja-JP" sz="1200" dirty="0"/>
          </a:p>
          <a:p>
            <a:r>
              <a:rPr lang="ja-JP" altLang="en-US" sz="1200" dirty="0"/>
              <a:t>１</a:t>
            </a:r>
            <a:r>
              <a:rPr lang="en-US" altLang="ja-JP" sz="1200" dirty="0"/>
              <a:t>.</a:t>
            </a:r>
            <a:r>
              <a:rPr lang="ja-JP" altLang="en-US" sz="1200" dirty="0"/>
              <a:t>ハートのボタンを２回押すと太陽のボタンを２回押した時に比べて、何杯分少なくなりますか。その数だけ１番上のお部屋に丸を描きましょう。</a:t>
            </a:r>
            <a:endParaRPr lang="en-US" altLang="ja-JP" sz="1200" dirty="0"/>
          </a:p>
          <a:p>
            <a:r>
              <a:rPr lang="ja-JP" altLang="en-US" sz="1200" dirty="0"/>
              <a:t>２</a:t>
            </a:r>
            <a:r>
              <a:rPr lang="en-US" altLang="ja-JP" sz="1200" dirty="0"/>
              <a:t>.</a:t>
            </a:r>
            <a:r>
              <a:rPr lang="ja-JP" altLang="en-US" sz="1200" dirty="0"/>
              <a:t> 太陽のボタンを３回押して出す水を、ハートのボタンで出すとすれば、ハートのボタンを何回押せば良いですか。</a:t>
            </a:r>
            <a:endParaRPr lang="en-US" altLang="ja-JP" sz="1200" dirty="0"/>
          </a:p>
          <a:p>
            <a:r>
              <a:rPr lang="ja-JP" altLang="en-US" sz="1200" dirty="0"/>
              <a:t>　 その数だけ二番目のお部屋に三角を描きましょう。</a:t>
            </a:r>
            <a:endParaRPr lang="en-US" altLang="ja-JP" sz="1200" dirty="0"/>
          </a:p>
          <a:p>
            <a:r>
              <a:rPr lang="ja-JP" altLang="en-US" sz="1200" dirty="0"/>
              <a:t>３</a:t>
            </a:r>
            <a:r>
              <a:rPr lang="en-US" altLang="ja-JP" sz="1200" dirty="0"/>
              <a:t>.</a:t>
            </a:r>
            <a:r>
              <a:rPr lang="ja-JP" altLang="en-US" sz="1200" dirty="0"/>
              <a:t>ハートのボタンを４回押すつもりが、間違えて太陽のボタンを２回押してしまいました。もともと出したかった水の量と同じだけ出すためには、どちらのボタンを何回押せば良いですか。一番下のお部屋の中で、押すボタンを丸で囲んでから、その横に押す数だけ</a:t>
            </a:r>
            <a:r>
              <a:rPr lang="en-US" altLang="ja-JP" sz="1200" dirty="0"/>
              <a:t>×</a:t>
            </a:r>
            <a:r>
              <a:rPr lang="ja-JP" altLang="en-US" sz="1200" dirty="0"/>
              <a:t>を描きましょう。</a:t>
            </a:r>
            <a:r>
              <a:rPr lang="ja-JP" altLang="en-US" sz="1200" dirty="0">
                <a:solidFill>
                  <a:schemeClr val="bg1"/>
                </a:solidFill>
              </a:rPr>
              <a:t>Ａー１５⑯</a:t>
            </a:r>
            <a:endParaRPr lang="en-US" altLang="ja-JP" sz="1200" dirty="0">
              <a:solidFill>
                <a:schemeClr val="bg1"/>
              </a:solidFill>
            </a:endParaRPr>
          </a:p>
        </p:txBody>
      </p:sp>
      <p:sp>
        <p:nvSpPr>
          <p:cNvPr id="33" name="四角形: 上の 2 つの角を丸める 2">
            <a:extLst>
              <a:ext uri="{FF2B5EF4-FFF2-40B4-BE49-F238E27FC236}">
                <a16:creationId xmlns:a16="http://schemas.microsoft.com/office/drawing/2014/main" id="{EED91EC3-E128-1B4D-8981-3B7E5C49061C}"/>
              </a:ext>
            </a:extLst>
          </p:cNvPr>
          <p:cNvSpPr/>
          <p:nvPr/>
        </p:nvSpPr>
        <p:spPr>
          <a:xfrm>
            <a:off x="4299568" y="1872040"/>
            <a:ext cx="1600200" cy="432094"/>
          </a:xfrm>
          <a:prstGeom prst="round2SameRect">
            <a:avLst>
              <a:gd name="adj1" fmla="val 5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DFB29A79-5397-2B4D-BAE0-0D2155E519E0}"/>
              </a:ext>
            </a:extLst>
          </p:cNvPr>
          <p:cNvSpPr/>
          <p:nvPr/>
        </p:nvSpPr>
        <p:spPr>
          <a:xfrm>
            <a:off x="4299568" y="2304134"/>
            <a:ext cx="1600200" cy="17724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上の 2 つの角を丸める 9">
            <a:extLst>
              <a:ext uri="{FF2B5EF4-FFF2-40B4-BE49-F238E27FC236}">
                <a16:creationId xmlns:a16="http://schemas.microsoft.com/office/drawing/2014/main" id="{2DEBA6C8-BA64-6142-91FE-58781BFC2390}"/>
              </a:ext>
            </a:extLst>
          </p:cNvPr>
          <p:cNvSpPr/>
          <p:nvPr/>
        </p:nvSpPr>
        <p:spPr>
          <a:xfrm>
            <a:off x="4533248" y="1549247"/>
            <a:ext cx="393700" cy="322793"/>
          </a:xfrm>
          <a:prstGeom prst="round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上の 2 つの角を丸める 10">
            <a:extLst>
              <a:ext uri="{FF2B5EF4-FFF2-40B4-BE49-F238E27FC236}">
                <a16:creationId xmlns:a16="http://schemas.microsoft.com/office/drawing/2014/main" id="{3F1942E3-5ADE-5B42-8055-52648D2CD40A}"/>
              </a:ext>
            </a:extLst>
          </p:cNvPr>
          <p:cNvSpPr/>
          <p:nvPr/>
        </p:nvSpPr>
        <p:spPr>
          <a:xfrm>
            <a:off x="5272388" y="1549247"/>
            <a:ext cx="393700" cy="322793"/>
          </a:xfrm>
          <a:prstGeom prst="round2Same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1 つの角を丸める 14">
            <a:extLst>
              <a:ext uri="{FF2B5EF4-FFF2-40B4-BE49-F238E27FC236}">
                <a16:creationId xmlns:a16="http://schemas.microsoft.com/office/drawing/2014/main" id="{7C7ECD93-21CD-D74C-B139-134E8B3D450C}"/>
              </a:ext>
            </a:extLst>
          </p:cNvPr>
          <p:cNvSpPr/>
          <p:nvPr/>
        </p:nvSpPr>
        <p:spPr>
          <a:xfrm rot="16200000">
            <a:off x="4015361" y="2288078"/>
            <a:ext cx="210277" cy="358137"/>
          </a:xfrm>
          <a:prstGeom prst="round1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1 つの角を丸める 16">
            <a:extLst>
              <a:ext uri="{FF2B5EF4-FFF2-40B4-BE49-F238E27FC236}">
                <a16:creationId xmlns:a16="http://schemas.microsoft.com/office/drawing/2014/main" id="{35030B4F-36C0-1843-BE40-C8C161F00846}"/>
              </a:ext>
            </a:extLst>
          </p:cNvPr>
          <p:cNvSpPr/>
          <p:nvPr/>
        </p:nvSpPr>
        <p:spPr>
          <a:xfrm rot="5400000" flipH="1">
            <a:off x="5973698" y="2288077"/>
            <a:ext cx="210277" cy="358137"/>
          </a:xfrm>
          <a:prstGeom prst="round1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3B75A9E3-486E-2B44-9577-7E6581C1509C}"/>
              </a:ext>
            </a:extLst>
          </p:cNvPr>
          <p:cNvSpPr/>
          <p:nvPr/>
        </p:nvSpPr>
        <p:spPr>
          <a:xfrm>
            <a:off x="3968861" y="2572284"/>
            <a:ext cx="54861" cy="465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4EF62024-662A-A94D-ACAE-EC62BFBC9069}"/>
              </a:ext>
            </a:extLst>
          </p:cNvPr>
          <p:cNvSpPr/>
          <p:nvPr/>
        </p:nvSpPr>
        <p:spPr>
          <a:xfrm>
            <a:off x="6172567" y="2572284"/>
            <a:ext cx="54861" cy="465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86D1A724-03C5-274C-9121-C5A3D1EA8AD0}"/>
              </a:ext>
            </a:extLst>
          </p:cNvPr>
          <p:cNvPicPr>
            <a:picLocks noChangeAspect="1"/>
          </p:cNvPicPr>
          <p:nvPr/>
        </p:nvPicPr>
        <p:blipFill>
          <a:blip r:embed="rId3"/>
          <a:stretch>
            <a:fillRect/>
          </a:stretch>
        </p:blipFill>
        <p:spPr>
          <a:xfrm>
            <a:off x="2688620" y="2864766"/>
            <a:ext cx="910519" cy="1272540"/>
          </a:xfrm>
          <a:prstGeom prst="rect">
            <a:avLst/>
          </a:prstGeom>
        </p:spPr>
      </p:pic>
      <p:pic>
        <p:nvPicPr>
          <p:cNvPr id="44" name="図 43">
            <a:extLst>
              <a:ext uri="{FF2B5EF4-FFF2-40B4-BE49-F238E27FC236}">
                <a16:creationId xmlns:a16="http://schemas.microsoft.com/office/drawing/2014/main" id="{4E0463E2-DB7C-B144-B5D3-207006BCD12D}"/>
              </a:ext>
            </a:extLst>
          </p:cNvPr>
          <p:cNvPicPr>
            <a:picLocks noChangeAspect="1"/>
          </p:cNvPicPr>
          <p:nvPr/>
        </p:nvPicPr>
        <p:blipFill>
          <a:blip r:embed="rId3"/>
          <a:stretch>
            <a:fillRect/>
          </a:stretch>
        </p:blipFill>
        <p:spPr>
          <a:xfrm>
            <a:off x="1875223" y="2864766"/>
            <a:ext cx="910519" cy="1272540"/>
          </a:xfrm>
          <a:prstGeom prst="rect">
            <a:avLst/>
          </a:prstGeom>
        </p:spPr>
      </p:pic>
      <p:pic>
        <p:nvPicPr>
          <p:cNvPr id="45" name="図 44">
            <a:extLst>
              <a:ext uri="{FF2B5EF4-FFF2-40B4-BE49-F238E27FC236}">
                <a16:creationId xmlns:a16="http://schemas.microsoft.com/office/drawing/2014/main" id="{6C6CC079-EEAF-9C43-9F1F-79DD0A6F4EAC}"/>
              </a:ext>
            </a:extLst>
          </p:cNvPr>
          <p:cNvPicPr>
            <a:picLocks noChangeAspect="1"/>
          </p:cNvPicPr>
          <p:nvPr/>
        </p:nvPicPr>
        <p:blipFill>
          <a:blip r:embed="rId3"/>
          <a:stretch>
            <a:fillRect/>
          </a:stretch>
        </p:blipFill>
        <p:spPr>
          <a:xfrm>
            <a:off x="1061826" y="2864766"/>
            <a:ext cx="910519" cy="1272540"/>
          </a:xfrm>
          <a:prstGeom prst="rect">
            <a:avLst/>
          </a:prstGeom>
        </p:spPr>
      </p:pic>
      <p:pic>
        <p:nvPicPr>
          <p:cNvPr id="46" name="図 45">
            <a:extLst>
              <a:ext uri="{FF2B5EF4-FFF2-40B4-BE49-F238E27FC236}">
                <a16:creationId xmlns:a16="http://schemas.microsoft.com/office/drawing/2014/main" id="{B9009D4B-9108-0346-8F46-BC6FCF94A084}"/>
              </a:ext>
            </a:extLst>
          </p:cNvPr>
          <p:cNvPicPr>
            <a:picLocks noChangeAspect="1"/>
          </p:cNvPicPr>
          <p:nvPr/>
        </p:nvPicPr>
        <p:blipFill>
          <a:blip r:embed="rId3"/>
          <a:stretch>
            <a:fillRect/>
          </a:stretch>
        </p:blipFill>
        <p:spPr>
          <a:xfrm>
            <a:off x="6985964" y="2864766"/>
            <a:ext cx="910519" cy="1272540"/>
          </a:xfrm>
          <a:prstGeom prst="rect">
            <a:avLst/>
          </a:prstGeom>
        </p:spPr>
      </p:pic>
      <p:pic>
        <p:nvPicPr>
          <p:cNvPr id="47" name="図 46">
            <a:extLst>
              <a:ext uri="{FF2B5EF4-FFF2-40B4-BE49-F238E27FC236}">
                <a16:creationId xmlns:a16="http://schemas.microsoft.com/office/drawing/2014/main" id="{D197789D-EA8A-7441-AB3F-7B54606BFDA8}"/>
              </a:ext>
            </a:extLst>
          </p:cNvPr>
          <p:cNvPicPr>
            <a:picLocks noChangeAspect="1"/>
          </p:cNvPicPr>
          <p:nvPr/>
        </p:nvPicPr>
        <p:blipFill>
          <a:blip r:embed="rId3"/>
          <a:stretch>
            <a:fillRect/>
          </a:stretch>
        </p:blipFill>
        <p:spPr>
          <a:xfrm>
            <a:off x="6172567" y="2864766"/>
            <a:ext cx="910519" cy="1272540"/>
          </a:xfrm>
          <a:prstGeom prst="rect">
            <a:avLst/>
          </a:prstGeom>
        </p:spPr>
      </p:pic>
      <p:sp>
        <p:nvSpPr>
          <p:cNvPr id="48" name="正方形/長方形 47">
            <a:extLst>
              <a:ext uri="{FF2B5EF4-FFF2-40B4-BE49-F238E27FC236}">
                <a16:creationId xmlns:a16="http://schemas.microsoft.com/office/drawing/2014/main" id="{0A5A09C4-D5EB-C849-A8E6-5DE8F83B7719}"/>
              </a:ext>
            </a:extLst>
          </p:cNvPr>
          <p:cNvSpPr/>
          <p:nvPr/>
        </p:nvSpPr>
        <p:spPr>
          <a:xfrm>
            <a:off x="557530" y="4196511"/>
            <a:ext cx="8557260" cy="20654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3AAAE679-CD17-E046-8297-33AC698C9035}"/>
              </a:ext>
            </a:extLst>
          </p:cNvPr>
          <p:cNvSpPr/>
          <p:nvPr/>
        </p:nvSpPr>
        <p:spPr>
          <a:xfrm>
            <a:off x="557530" y="4196509"/>
            <a:ext cx="8557260" cy="6849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E1F648A4-6E90-6549-AA8C-1C50D3B53E9C}"/>
              </a:ext>
            </a:extLst>
          </p:cNvPr>
          <p:cNvSpPr/>
          <p:nvPr/>
        </p:nvSpPr>
        <p:spPr>
          <a:xfrm>
            <a:off x="557530" y="4880836"/>
            <a:ext cx="8557260" cy="6849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9F7A84DC-FE65-2346-BF27-8A585EA680C7}"/>
              </a:ext>
            </a:extLst>
          </p:cNvPr>
          <p:cNvSpPr/>
          <p:nvPr/>
        </p:nvSpPr>
        <p:spPr>
          <a:xfrm>
            <a:off x="557530" y="4196510"/>
            <a:ext cx="1414815" cy="1369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ハート 2">
            <a:extLst>
              <a:ext uri="{FF2B5EF4-FFF2-40B4-BE49-F238E27FC236}">
                <a16:creationId xmlns:a16="http://schemas.microsoft.com/office/drawing/2014/main" id="{8AE5008C-A5C7-0A40-B24D-29D62474E297}"/>
              </a:ext>
            </a:extLst>
          </p:cNvPr>
          <p:cNvSpPr/>
          <p:nvPr/>
        </p:nvSpPr>
        <p:spPr>
          <a:xfrm>
            <a:off x="695335" y="4319689"/>
            <a:ext cx="432792" cy="432792"/>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ハート 57">
            <a:extLst>
              <a:ext uri="{FF2B5EF4-FFF2-40B4-BE49-F238E27FC236}">
                <a16:creationId xmlns:a16="http://schemas.microsoft.com/office/drawing/2014/main" id="{6528B26D-F8E7-9548-952C-F08FB846A294}"/>
              </a:ext>
            </a:extLst>
          </p:cNvPr>
          <p:cNvSpPr/>
          <p:nvPr/>
        </p:nvSpPr>
        <p:spPr>
          <a:xfrm>
            <a:off x="4630491" y="1619807"/>
            <a:ext cx="194289" cy="194289"/>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太陽 4">
            <a:extLst>
              <a:ext uri="{FF2B5EF4-FFF2-40B4-BE49-F238E27FC236}">
                <a16:creationId xmlns:a16="http://schemas.microsoft.com/office/drawing/2014/main" id="{47F9F4F5-976C-344B-9313-213DDEFD884D}"/>
              </a:ext>
            </a:extLst>
          </p:cNvPr>
          <p:cNvSpPr/>
          <p:nvPr/>
        </p:nvSpPr>
        <p:spPr>
          <a:xfrm>
            <a:off x="5331304" y="1560102"/>
            <a:ext cx="301083" cy="301083"/>
          </a:xfrm>
          <a:prstGeom prst="su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B29820AD-E7FE-E24A-950D-3D5DF6E59337}"/>
              </a:ext>
            </a:extLst>
          </p:cNvPr>
          <p:cNvPicPr>
            <a:picLocks noChangeAspect="1"/>
          </p:cNvPicPr>
          <p:nvPr/>
        </p:nvPicPr>
        <p:blipFill>
          <a:blip r:embed="rId3"/>
          <a:stretch>
            <a:fillRect/>
          </a:stretch>
        </p:blipFill>
        <p:spPr>
          <a:xfrm>
            <a:off x="8556347" y="2864766"/>
            <a:ext cx="910519" cy="1272540"/>
          </a:xfrm>
          <a:prstGeom prst="rect">
            <a:avLst/>
          </a:prstGeom>
        </p:spPr>
      </p:pic>
      <p:pic>
        <p:nvPicPr>
          <p:cNvPr id="30" name="図 29">
            <a:extLst>
              <a:ext uri="{FF2B5EF4-FFF2-40B4-BE49-F238E27FC236}">
                <a16:creationId xmlns:a16="http://schemas.microsoft.com/office/drawing/2014/main" id="{D429CC9E-0BD7-594F-9268-AC1F26769E32}"/>
              </a:ext>
            </a:extLst>
          </p:cNvPr>
          <p:cNvPicPr>
            <a:picLocks noChangeAspect="1"/>
          </p:cNvPicPr>
          <p:nvPr/>
        </p:nvPicPr>
        <p:blipFill>
          <a:blip r:embed="rId3"/>
          <a:stretch>
            <a:fillRect/>
          </a:stretch>
        </p:blipFill>
        <p:spPr>
          <a:xfrm>
            <a:off x="7742950" y="2864766"/>
            <a:ext cx="910519" cy="1272540"/>
          </a:xfrm>
          <a:prstGeom prst="rect">
            <a:avLst/>
          </a:prstGeom>
        </p:spPr>
      </p:pic>
      <p:sp>
        <p:nvSpPr>
          <p:cNvPr id="32" name="太陽 31">
            <a:extLst>
              <a:ext uri="{FF2B5EF4-FFF2-40B4-BE49-F238E27FC236}">
                <a16:creationId xmlns:a16="http://schemas.microsoft.com/office/drawing/2014/main" id="{700BC367-FF75-8F42-9926-BBCDFE549210}"/>
              </a:ext>
            </a:extLst>
          </p:cNvPr>
          <p:cNvSpPr/>
          <p:nvPr/>
        </p:nvSpPr>
        <p:spPr>
          <a:xfrm>
            <a:off x="1265932" y="4236739"/>
            <a:ext cx="572509" cy="572509"/>
          </a:xfrm>
          <a:prstGeom prst="su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ハート 36">
            <a:extLst>
              <a:ext uri="{FF2B5EF4-FFF2-40B4-BE49-F238E27FC236}">
                <a16:creationId xmlns:a16="http://schemas.microsoft.com/office/drawing/2014/main" id="{923CCD0E-293E-294A-84F8-363F2DCB72F4}"/>
              </a:ext>
            </a:extLst>
          </p:cNvPr>
          <p:cNvSpPr/>
          <p:nvPr/>
        </p:nvSpPr>
        <p:spPr>
          <a:xfrm>
            <a:off x="1048541" y="5060781"/>
            <a:ext cx="432792" cy="432792"/>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ハート 37">
            <a:extLst>
              <a:ext uri="{FF2B5EF4-FFF2-40B4-BE49-F238E27FC236}">
                <a16:creationId xmlns:a16="http://schemas.microsoft.com/office/drawing/2014/main" id="{41E2650A-A2C4-7241-8EFD-3E13D8D80FA3}"/>
              </a:ext>
            </a:extLst>
          </p:cNvPr>
          <p:cNvSpPr/>
          <p:nvPr/>
        </p:nvSpPr>
        <p:spPr>
          <a:xfrm>
            <a:off x="695335" y="5721106"/>
            <a:ext cx="432792" cy="432792"/>
          </a:xfrm>
          <a:prstGeom prst="hear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太陽 50">
            <a:extLst>
              <a:ext uri="{FF2B5EF4-FFF2-40B4-BE49-F238E27FC236}">
                <a16:creationId xmlns:a16="http://schemas.microsoft.com/office/drawing/2014/main" id="{3B2A9163-FA3A-584B-90A3-FD4494BBED27}"/>
              </a:ext>
            </a:extLst>
          </p:cNvPr>
          <p:cNvSpPr/>
          <p:nvPr/>
        </p:nvSpPr>
        <p:spPr>
          <a:xfrm>
            <a:off x="1265932" y="5638156"/>
            <a:ext cx="572509" cy="572509"/>
          </a:xfrm>
          <a:prstGeom prst="su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p:txBody>
          <a:bodyPr/>
          <a:lstStyle/>
          <a:p>
            <a:fld id="{67391ED0-1D1A-6249-97C0-1521B31F7D8B}" type="slidenum">
              <a:rPr kumimoji="1" lang="ja-JP" altLang="en-US" smtClean="0"/>
              <a:t>47</a:t>
            </a:fld>
            <a:endParaRPr kumimoji="1" lang="ja-JP" altLang="en-US"/>
          </a:p>
        </p:txBody>
      </p:sp>
      <p:sp>
        <p:nvSpPr>
          <p:cNvPr id="4" name="円/楕円 1">
            <a:extLst>
              <a:ext uri="{FF2B5EF4-FFF2-40B4-BE49-F238E27FC236}">
                <a16:creationId xmlns:a16="http://schemas.microsoft.com/office/drawing/2014/main" id="{C6245963-32CC-BAD8-BEB7-87D2030C8560}"/>
              </a:ext>
            </a:extLst>
          </p:cNvPr>
          <p:cNvSpPr/>
          <p:nvPr/>
        </p:nvSpPr>
        <p:spPr>
          <a:xfrm>
            <a:off x="2065778" y="432369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A07FC87C-AA22-0016-8DCD-7B13AADDD5B3}"/>
              </a:ext>
            </a:extLst>
          </p:cNvPr>
          <p:cNvSpPr/>
          <p:nvPr/>
        </p:nvSpPr>
        <p:spPr>
          <a:xfrm>
            <a:off x="2546843" y="4323697"/>
            <a:ext cx="396290" cy="4119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二等辺三角形 22">
            <a:extLst>
              <a:ext uri="{FF2B5EF4-FFF2-40B4-BE49-F238E27FC236}">
                <a16:creationId xmlns:a16="http://schemas.microsoft.com/office/drawing/2014/main" id="{80C0150B-29A4-22BA-9B97-42069152E3CC}"/>
              </a:ext>
            </a:extLst>
          </p:cNvPr>
          <p:cNvSpPr/>
          <p:nvPr/>
        </p:nvSpPr>
        <p:spPr>
          <a:xfrm>
            <a:off x="2065855" y="5001480"/>
            <a:ext cx="438052" cy="377631"/>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22">
            <a:extLst>
              <a:ext uri="{FF2B5EF4-FFF2-40B4-BE49-F238E27FC236}">
                <a16:creationId xmlns:a16="http://schemas.microsoft.com/office/drawing/2014/main" id="{90606C66-7A37-136E-BCB0-2946A2662662}"/>
              </a:ext>
            </a:extLst>
          </p:cNvPr>
          <p:cNvSpPr/>
          <p:nvPr/>
        </p:nvSpPr>
        <p:spPr>
          <a:xfrm>
            <a:off x="2605894" y="5001480"/>
            <a:ext cx="438052" cy="377631"/>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二等辺三角形 22">
            <a:extLst>
              <a:ext uri="{FF2B5EF4-FFF2-40B4-BE49-F238E27FC236}">
                <a16:creationId xmlns:a16="http://schemas.microsoft.com/office/drawing/2014/main" id="{203B5C3B-2212-701C-413E-EB4CDD2040F3}"/>
              </a:ext>
            </a:extLst>
          </p:cNvPr>
          <p:cNvSpPr/>
          <p:nvPr/>
        </p:nvSpPr>
        <p:spPr>
          <a:xfrm>
            <a:off x="3140700" y="5001480"/>
            <a:ext cx="438052" cy="377631"/>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二等辺三角形 22">
            <a:extLst>
              <a:ext uri="{FF2B5EF4-FFF2-40B4-BE49-F238E27FC236}">
                <a16:creationId xmlns:a16="http://schemas.microsoft.com/office/drawing/2014/main" id="{AC3FA6FA-0DF6-49FE-25A6-9481F586ED4A}"/>
              </a:ext>
            </a:extLst>
          </p:cNvPr>
          <p:cNvSpPr/>
          <p:nvPr/>
        </p:nvSpPr>
        <p:spPr>
          <a:xfrm>
            <a:off x="3674869" y="5001480"/>
            <a:ext cx="438052" cy="377631"/>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
            <a:extLst>
              <a:ext uri="{FF2B5EF4-FFF2-40B4-BE49-F238E27FC236}">
                <a16:creationId xmlns:a16="http://schemas.microsoft.com/office/drawing/2014/main" id="{067A4A8A-361D-6755-28DF-6205A8C11D80}"/>
              </a:ext>
            </a:extLst>
          </p:cNvPr>
          <p:cNvSpPr/>
          <p:nvPr/>
        </p:nvSpPr>
        <p:spPr>
          <a:xfrm>
            <a:off x="1231381" y="5587051"/>
            <a:ext cx="610286" cy="634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4" name="グループ化 13">
            <a:extLst>
              <a:ext uri="{FF2B5EF4-FFF2-40B4-BE49-F238E27FC236}">
                <a16:creationId xmlns:a16="http://schemas.microsoft.com/office/drawing/2014/main" id="{1BCCB5FE-EEA5-E06F-7BE3-E3B1C872B169}"/>
              </a:ext>
            </a:extLst>
          </p:cNvPr>
          <p:cNvGrpSpPr/>
          <p:nvPr/>
        </p:nvGrpSpPr>
        <p:grpSpPr>
          <a:xfrm>
            <a:off x="2066056" y="5671399"/>
            <a:ext cx="461279" cy="461279"/>
            <a:chOff x="3831406" y="3756954"/>
            <a:chExt cx="461279" cy="461279"/>
          </a:xfrm>
        </p:grpSpPr>
        <p:cxnSp>
          <p:nvCxnSpPr>
            <p:cNvPr id="15" name="直線コネクタ 14">
              <a:extLst>
                <a:ext uri="{FF2B5EF4-FFF2-40B4-BE49-F238E27FC236}">
                  <a16:creationId xmlns:a16="http://schemas.microsoft.com/office/drawing/2014/main" id="{13D2E21D-6B0D-0934-0BD2-EA49664B69BB}"/>
                </a:ext>
              </a:extLst>
            </p:cNvPr>
            <p:cNvCxnSpPr/>
            <p:nvPr/>
          </p:nvCxnSpPr>
          <p:spPr>
            <a:xfrm>
              <a:off x="3831406" y="3756954"/>
              <a:ext cx="461279" cy="461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16AF1DC-B4DA-AA81-7ABA-3DD11F27D025}"/>
                </a:ext>
              </a:extLst>
            </p:cNvPr>
            <p:cNvCxnSpPr>
              <a:cxnSpLocks/>
            </p:cNvCxnSpPr>
            <p:nvPr/>
          </p:nvCxnSpPr>
          <p:spPr>
            <a:xfrm flipH="1">
              <a:off x="3831406" y="3756954"/>
              <a:ext cx="461279" cy="461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1483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48</a:t>
            </a:fld>
            <a:endParaRPr kumimoji="1" lang="ja-JP" altLang="en-US"/>
          </a:p>
        </p:txBody>
      </p:sp>
      <p:pic>
        <p:nvPicPr>
          <p:cNvPr id="76" name="図 75">
            <a:extLst>
              <a:ext uri="{FF2B5EF4-FFF2-40B4-BE49-F238E27FC236}">
                <a16:creationId xmlns:a16="http://schemas.microsoft.com/office/drawing/2014/main" id="{A53F20A0-8729-7447-B75C-20B3AE7A7F4D}"/>
              </a:ext>
            </a:extLst>
          </p:cNvPr>
          <p:cNvPicPr>
            <a:picLocks noChangeAspect="1"/>
          </p:cNvPicPr>
          <p:nvPr/>
        </p:nvPicPr>
        <p:blipFill>
          <a:blip r:embed="rId3"/>
          <a:stretch>
            <a:fillRect/>
          </a:stretch>
        </p:blipFill>
        <p:spPr>
          <a:xfrm>
            <a:off x="3480807" y="0"/>
            <a:ext cx="6327579" cy="4602561"/>
          </a:xfrm>
          <a:prstGeom prst="rect">
            <a:avLst/>
          </a:prstGeom>
        </p:spPr>
      </p:pic>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887679"/>
          </a:xfrm>
          <a:prstGeom prst="rect">
            <a:avLst/>
          </a:prstGeom>
          <a:noFill/>
        </p:spPr>
        <p:txBody>
          <a:bodyPr wrap="square" rtlCol="0">
            <a:spAutoFit/>
          </a:bodyPr>
          <a:lstStyle/>
          <a:p>
            <a:r>
              <a:rPr lang="en-US" altLang="ja-JP" sz="1292" dirty="0"/>
              <a:t>1.</a:t>
            </a:r>
            <a:r>
              <a:rPr lang="ja-JP" altLang="en-US" sz="1292" dirty="0"/>
              <a:t> 走っている子どもは、座っている子どもより何人少ないですか。その数だけ、サイコロの目が１のお部屋に丸を描きましょう。</a:t>
            </a:r>
            <a:r>
              <a:rPr lang="ja-JP" altLang="en-US" sz="1200" dirty="0">
                <a:solidFill>
                  <a:schemeClr val="bg1"/>
                </a:solidFill>
              </a:rPr>
              <a:t>Ａー１５⑰</a:t>
            </a:r>
            <a:endParaRPr lang="en-US" altLang="ja-JP" sz="1292" dirty="0">
              <a:solidFill>
                <a:schemeClr val="bg1"/>
              </a:solidFill>
            </a:endParaRPr>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688843"/>
          </a:xfrm>
          <a:prstGeom prst="rect">
            <a:avLst/>
          </a:prstGeom>
          <a:noFill/>
        </p:spPr>
        <p:txBody>
          <a:bodyPr wrap="square" rtlCol="0">
            <a:spAutoFit/>
          </a:bodyPr>
          <a:lstStyle/>
          <a:p>
            <a:r>
              <a:rPr lang="en-US" altLang="ja-JP" sz="1292" dirty="0"/>
              <a:t>2.</a:t>
            </a:r>
            <a:r>
              <a:rPr lang="ja-JP" altLang="en-US" sz="1292" dirty="0"/>
              <a:t>先生たちが椅子に座ると、椅子は何脚余りますか。その数だけ、サイコロの目が２のお部屋に丸を描きましょう。 </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887679"/>
          </a:xfrm>
          <a:prstGeom prst="rect">
            <a:avLst/>
          </a:prstGeom>
          <a:noFill/>
        </p:spPr>
        <p:txBody>
          <a:bodyPr wrap="square" rtlCol="0">
            <a:spAutoFit/>
          </a:bodyPr>
          <a:lstStyle/>
          <a:p>
            <a:r>
              <a:rPr lang="en-US" altLang="ja-JP" sz="1292" dirty="0"/>
              <a:t>3.</a:t>
            </a:r>
            <a:r>
              <a:rPr lang="ja-JP" altLang="en-US" sz="1292" dirty="0"/>
              <a:t>三角の旗１本の後ろに、子どもが</a:t>
            </a:r>
            <a:r>
              <a:rPr lang="en-US" altLang="ja-JP" sz="1292" dirty="0"/>
              <a:t>2</a:t>
            </a:r>
            <a:r>
              <a:rPr lang="ja-JP" altLang="en-US" sz="1292" dirty="0"/>
              <a:t>人ずつ並んでいくと、子どもは全部で何人になりますか。 その数だけ、サイコロの目が３のお部屋に丸を描きましょう。 </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4"/>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5"/>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6"/>
          <a:stretch>
            <a:fillRect/>
          </a:stretch>
        </p:blipFill>
        <p:spPr>
          <a:xfrm>
            <a:off x="5538190" y="5995894"/>
            <a:ext cx="229816" cy="229816"/>
          </a:xfrm>
          <a:prstGeom prst="rect">
            <a:avLst/>
          </a:prstGeom>
        </p:spPr>
      </p:pic>
      <p:sp>
        <p:nvSpPr>
          <p:cNvPr id="3" name="円/楕円 1">
            <a:extLst>
              <a:ext uri="{FF2B5EF4-FFF2-40B4-BE49-F238E27FC236}">
                <a16:creationId xmlns:a16="http://schemas.microsoft.com/office/drawing/2014/main" id="{6E523D08-ED24-6515-4143-022D9FDFFA5B}"/>
              </a:ext>
            </a:extLst>
          </p:cNvPr>
          <p:cNvSpPr/>
          <p:nvPr/>
        </p:nvSpPr>
        <p:spPr>
          <a:xfrm>
            <a:off x="5965697"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円/楕円 1">
            <a:extLst>
              <a:ext uri="{FF2B5EF4-FFF2-40B4-BE49-F238E27FC236}">
                <a16:creationId xmlns:a16="http://schemas.microsoft.com/office/drawing/2014/main" id="{865FBCCD-DB14-3EF1-4B54-934EBA3B3D0A}"/>
              </a:ext>
            </a:extLst>
          </p:cNvPr>
          <p:cNvSpPr/>
          <p:nvPr/>
        </p:nvSpPr>
        <p:spPr>
          <a:xfrm>
            <a:off x="6343202"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円/楕円 1">
            <a:extLst>
              <a:ext uri="{FF2B5EF4-FFF2-40B4-BE49-F238E27FC236}">
                <a16:creationId xmlns:a16="http://schemas.microsoft.com/office/drawing/2014/main" id="{D3D4E31D-CACD-A297-385A-1E6D0528412A}"/>
              </a:ext>
            </a:extLst>
          </p:cNvPr>
          <p:cNvSpPr/>
          <p:nvPr/>
        </p:nvSpPr>
        <p:spPr>
          <a:xfrm>
            <a:off x="6720707"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FC09E0AC-9043-33D9-8B9A-428FBFCE23C4}"/>
              </a:ext>
            </a:extLst>
          </p:cNvPr>
          <p:cNvSpPr/>
          <p:nvPr/>
        </p:nvSpPr>
        <p:spPr>
          <a:xfrm>
            <a:off x="7084260"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円/楕円 1">
            <a:extLst>
              <a:ext uri="{FF2B5EF4-FFF2-40B4-BE49-F238E27FC236}">
                <a16:creationId xmlns:a16="http://schemas.microsoft.com/office/drawing/2014/main" id="{5D293FE4-999E-0530-064D-E6F151834BC5}"/>
              </a:ext>
            </a:extLst>
          </p:cNvPr>
          <p:cNvSpPr/>
          <p:nvPr/>
        </p:nvSpPr>
        <p:spPr>
          <a:xfrm>
            <a:off x="7461765"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円/楕円 1">
            <a:extLst>
              <a:ext uri="{FF2B5EF4-FFF2-40B4-BE49-F238E27FC236}">
                <a16:creationId xmlns:a16="http://schemas.microsoft.com/office/drawing/2014/main" id="{34DCCF86-9733-1FA2-889E-145E47F945CD}"/>
              </a:ext>
            </a:extLst>
          </p:cNvPr>
          <p:cNvSpPr/>
          <p:nvPr/>
        </p:nvSpPr>
        <p:spPr>
          <a:xfrm>
            <a:off x="7839270"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1">
            <a:extLst>
              <a:ext uri="{FF2B5EF4-FFF2-40B4-BE49-F238E27FC236}">
                <a16:creationId xmlns:a16="http://schemas.microsoft.com/office/drawing/2014/main" id="{F4F68D92-6FA6-F4E4-7D0F-9FD499352F9E}"/>
              </a:ext>
            </a:extLst>
          </p:cNvPr>
          <p:cNvSpPr/>
          <p:nvPr/>
        </p:nvSpPr>
        <p:spPr>
          <a:xfrm>
            <a:off x="8199919"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1">
            <a:extLst>
              <a:ext uri="{FF2B5EF4-FFF2-40B4-BE49-F238E27FC236}">
                <a16:creationId xmlns:a16="http://schemas.microsoft.com/office/drawing/2014/main" id="{92EF50A3-0F78-4CE1-9099-3C92B7787F69}"/>
              </a:ext>
            </a:extLst>
          </p:cNvPr>
          <p:cNvSpPr/>
          <p:nvPr/>
        </p:nvSpPr>
        <p:spPr>
          <a:xfrm>
            <a:off x="8577424"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
            <a:extLst>
              <a:ext uri="{FF2B5EF4-FFF2-40B4-BE49-F238E27FC236}">
                <a16:creationId xmlns:a16="http://schemas.microsoft.com/office/drawing/2014/main" id="{4EF495EE-650F-78AF-EA42-FBAD06110E84}"/>
              </a:ext>
            </a:extLst>
          </p:cNvPr>
          <p:cNvSpPr/>
          <p:nvPr/>
        </p:nvSpPr>
        <p:spPr>
          <a:xfrm>
            <a:off x="8954929"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円/楕円 1">
            <a:extLst>
              <a:ext uri="{FF2B5EF4-FFF2-40B4-BE49-F238E27FC236}">
                <a16:creationId xmlns:a16="http://schemas.microsoft.com/office/drawing/2014/main" id="{A47DF61C-04DB-1E87-3E44-2DF3E2275CF0}"/>
              </a:ext>
            </a:extLst>
          </p:cNvPr>
          <p:cNvSpPr/>
          <p:nvPr/>
        </p:nvSpPr>
        <p:spPr>
          <a:xfrm>
            <a:off x="9323968"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
            <a:extLst>
              <a:ext uri="{FF2B5EF4-FFF2-40B4-BE49-F238E27FC236}">
                <a16:creationId xmlns:a16="http://schemas.microsoft.com/office/drawing/2014/main" id="{9C9FC985-3BCD-5018-6595-834B9B00F868}"/>
              </a:ext>
            </a:extLst>
          </p:cNvPr>
          <p:cNvSpPr/>
          <p:nvPr/>
        </p:nvSpPr>
        <p:spPr>
          <a:xfrm>
            <a:off x="5965697" y="5387182"/>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
            <a:extLst>
              <a:ext uri="{FF2B5EF4-FFF2-40B4-BE49-F238E27FC236}">
                <a16:creationId xmlns:a16="http://schemas.microsoft.com/office/drawing/2014/main" id="{437DB00E-25CF-B2D7-ADFF-96819C893D77}"/>
              </a:ext>
            </a:extLst>
          </p:cNvPr>
          <p:cNvSpPr/>
          <p:nvPr/>
        </p:nvSpPr>
        <p:spPr>
          <a:xfrm>
            <a:off x="6343202" y="5387182"/>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円/楕円 1">
            <a:extLst>
              <a:ext uri="{FF2B5EF4-FFF2-40B4-BE49-F238E27FC236}">
                <a16:creationId xmlns:a16="http://schemas.microsoft.com/office/drawing/2014/main" id="{4F91B818-CDEB-683A-D332-426CD1060464}"/>
              </a:ext>
            </a:extLst>
          </p:cNvPr>
          <p:cNvSpPr/>
          <p:nvPr/>
        </p:nvSpPr>
        <p:spPr>
          <a:xfrm>
            <a:off x="6720707" y="5387182"/>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円/楕円 1">
            <a:extLst>
              <a:ext uri="{FF2B5EF4-FFF2-40B4-BE49-F238E27FC236}">
                <a16:creationId xmlns:a16="http://schemas.microsoft.com/office/drawing/2014/main" id="{CBD93C5C-8C87-F85C-2B67-41FC213C8C8B}"/>
              </a:ext>
            </a:extLst>
          </p:cNvPr>
          <p:cNvSpPr/>
          <p:nvPr/>
        </p:nvSpPr>
        <p:spPr>
          <a:xfrm>
            <a:off x="5965697" y="4801397"/>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1">
            <a:extLst>
              <a:ext uri="{FF2B5EF4-FFF2-40B4-BE49-F238E27FC236}">
                <a16:creationId xmlns:a16="http://schemas.microsoft.com/office/drawing/2014/main" id="{B558192E-EBE9-14C3-248F-BCABE26047F6}"/>
              </a:ext>
            </a:extLst>
          </p:cNvPr>
          <p:cNvSpPr/>
          <p:nvPr/>
        </p:nvSpPr>
        <p:spPr>
          <a:xfrm>
            <a:off x="6343202" y="4801397"/>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円/楕円 1">
            <a:extLst>
              <a:ext uri="{FF2B5EF4-FFF2-40B4-BE49-F238E27FC236}">
                <a16:creationId xmlns:a16="http://schemas.microsoft.com/office/drawing/2014/main" id="{E7B705C6-5535-9AC1-190A-1C854144ED37}"/>
              </a:ext>
            </a:extLst>
          </p:cNvPr>
          <p:cNvSpPr/>
          <p:nvPr/>
        </p:nvSpPr>
        <p:spPr>
          <a:xfrm>
            <a:off x="6720707" y="4801397"/>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771065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1" y="106829"/>
            <a:ext cx="9610165" cy="738664"/>
          </a:xfrm>
          <a:prstGeom prst="rect">
            <a:avLst/>
          </a:prstGeom>
          <a:noFill/>
        </p:spPr>
        <p:txBody>
          <a:bodyPr wrap="square" rtlCol="0">
            <a:spAutoFit/>
          </a:bodyPr>
          <a:lstStyle/>
          <a:p>
            <a:r>
              <a:rPr lang="ja-JP" altLang="en-US" sz="1400"/>
              <a:t>箱の中には、外に出ているよりも二台少ない数のミニカーが入っています。箱の中には、何台のミニカーが入っていますか。その数だけ、左のお部屋に丸を描きましょう。また、ミニカーは全部で何台ありますか。その数だけ、右のお部屋に丸を描きましょう。</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5108895"/>
            <a:ext cx="4120699" cy="98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D2CEF255-DED9-4B75-A95E-54F281FCB86E}"/>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6420453" y="1665533"/>
            <a:ext cx="969781" cy="872803"/>
          </a:xfrm>
          <a:prstGeom prst="rect">
            <a:avLst/>
          </a:prstGeom>
        </p:spPr>
      </p:pic>
      <p:pic>
        <p:nvPicPr>
          <p:cNvPr id="16" name="図 15">
            <a:extLst>
              <a:ext uri="{FF2B5EF4-FFF2-40B4-BE49-F238E27FC236}">
                <a16:creationId xmlns:a16="http://schemas.microsoft.com/office/drawing/2014/main" id="{C0549444-D79A-4264-983C-A87B378DFCEF}"/>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5501311" y="2480898"/>
            <a:ext cx="969781" cy="872803"/>
          </a:xfrm>
          <a:prstGeom prst="rect">
            <a:avLst/>
          </a:prstGeom>
        </p:spPr>
      </p:pic>
      <p:pic>
        <p:nvPicPr>
          <p:cNvPr id="17" name="図 16">
            <a:extLst>
              <a:ext uri="{FF2B5EF4-FFF2-40B4-BE49-F238E27FC236}">
                <a16:creationId xmlns:a16="http://schemas.microsoft.com/office/drawing/2014/main" id="{67DC2764-4A84-42A5-AA70-481F06901164}"/>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7232709" y="2236866"/>
            <a:ext cx="969781" cy="872803"/>
          </a:xfrm>
          <a:prstGeom prst="rect">
            <a:avLst/>
          </a:prstGeom>
        </p:spPr>
      </p:pic>
      <p:pic>
        <p:nvPicPr>
          <p:cNvPr id="18" name="図 17">
            <a:extLst>
              <a:ext uri="{FF2B5EF4-FFF2-40B4-BE49-F238E27FC236}">
                <a16:creationId xmlns:a16="http://schemas.microsoft.com/office/drawing/2014/main" id="{6DE40E1B-9F4E-496C-A09F-64AC6A2C6BA2}"/>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6313567" y="3052231"/>
            <a:ext cx="969781" cy="872803"/>
          </a:xfrm>
          <a:prstGeom prst="rect">
            <a:avLst/>
          </a:prstGeom>
        </p:spPr>
      </p:pic>
      <p:pic>
        <p:nvPicPr>
          <p:cNvPr id="20" name="図 19">
            <a:extLst>
              <a:ext uri="{FF2B5EF4-FFF2-40B4-BE49-F238E27FC236}">
                <a16:creationId xmlns:a16="http://schemas.microsoft.com/office/drawing/2014/main" id="{3FD9AFA2-865B-4F4D-8DCC-44A3A0342877}"/>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7590657" y="3264910"/>
            <a:ext cx="969781" cy="872803"/>
          </a:xfrm>
          <a:prstGeom prst="rect">
            <a:avLst/>
          </a:prstGeom>
        </p:spPr>
      </p:pic>
      <p:pic>
        <p:nvPicPr>
          <p:cNvPr id="15" name="図 14" descr="建物, 建築資材 が含まれている画像&#10;&#10;自動的に生成された説明">
            <a:extLst>
              <a:ext uri="{FF2B5EF4-FFF2-40B4-BE49-F238E27FC236}">
                <a16:creationId xmlns:a16="http://schemas.microsoft.com/office/drawing/2014/main" id="{54D82984-2716-406D-A013-C02AC891BC74}"/>
              </a:ext>
            </a:extLst>
          </p:cNvPr>
          <p:cNvPicPr>
            <a:picLocks noChangeAspect="1"/>
          </p:cNvPicPr>
          <p:nvPr/>
        </p:nvPicPr>
        <p:blipFill>
          <a:blip r:embed="rId5">
            <a:grayscl/>
          </a:blip>
          <a:stretch>
            <a:fillRect/>
          </a:stretch>
        </p:blipFill>
        <p:spPr>
          <a:xfrm>
            <a:off x="750227" y="1444950"/>
            <a:ext cx="4286250" cy="2895600"/>
          </a:xfrm>
          <a:prstGeom prst="rect">
            <a:avLst/>
          </a:prstGeom>
        </p:spPr>
      </p:pic>
      <p:sp>
        <p:nvSpPr>
          <p:cNvPr id="3" name="スライド番号プレースホルダー 2">
            <a:extLst>
              <a:ext uri="{FF2B5EF4-FFF2-40B4-BE49-F238E27FC236}">
                <a16:creationId xmlns:a16="http://schemas.microsoft.com/office/drawing/2014/main" id="{561DDFF4-42A0-4CD6-9333-FEF157A3B315}"/>
              </a:ext>
            </a:extLst>
          </p:cNvPr>
          <p:cNvSpPr>
            <a:spLocks noGrp="1"/>
          </p:cNvSpPr>
          <p:nvPr>
            <p:ph type="sldNum" sz="quarter" idx="12"/>
          </p:nvPr>
        </p:nvSpPr>
        <p:spPr/>
        <p:txBody>
          <a:bodyPr/>
          <a:lstStyle/>
          <a:p>
            <a:fld id="{67391ED0-1D1A-6249-97C0-1521B31F7D8B}" type="slidenum">
              <a:rPr kumimoji="1" lang="ja-JP" altLang="en-US" smtClean="0"/>
              <a:t>4</a:t>
            </a:fld>
            <a:endParaRPr kumimoji="1" lang="ja-JP" altLang="en-US"/>
          </a:p>
        </p:txBody>
      </p:sp>
    </p:spTree>
    <p:extLst>
      <p:ext uri="{BB962C8B-B14F-4D97-AF65-F5344CB8AC3E}">
        <p14:creationId xmlns:p14="http://schemas.microsoft.com/office/powerpoint/2010/main" val="3251640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49</a:t>
            </a:fld>
            <a:endParaRPr kumimoji="1" lang="ja-JP" altLang="en-US"/>
          </a:p>
        </p:txBody>
      </p:sp>
      <p:pic>
        <p:nvPicPr>
          <p:cNvPr id="76" name="図 75">
            <a:extLst>
              <a:ext uri="{FF2B5EF4-FFF2-40B4-BE49-F238E27FC236}">
                <a16:creationId xmlns:a16="http://schemas.microsoft.com/office/drawing/2014/main" id="{A53F20A0-8729-7447-B75C-20B3AE7A7F4D}"/>
              </a:ext>
            </a:extLst>
          </p:cNvPr>
          <p:cNvPicPr>
            <a:picLocks noChangeAspect="1"/>
          </p:cNvPicPr>
          <p:nvPr/>
        </p:nvPicPr>
        <p:blipFill>
          <a:blip r:embed="rId3"/>
          <a:stretch>
            <a:fillRect/>
          </a:stretch>
        </p:blipFill>
        <p:spPr>
          <a:xfrm>
            <a:off x="3480807" y="0"/>
            <a:ext cx="6327579" cy="4602561"/>
          </a:xfrm>
          <a:prstGeom prst="rect">
            <a:avLst/>
          </a:prstGeom>
        </p:spPr>
      </p:pic>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dirty="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dirty="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4.</a:t>
            </a:r>
            <a:r>
              <a:rPr lang="ja-JP" altLang="en-US" sz="1292" dirty="0"/>
              <a:t> 大玉転がしの玉は、一つの玉を３人で転がすそうです。２つの玉を転がすなら、合わせて何人で転がすことになりますか。その数だけ、サイコロの目が４のお部屋に丸を描きましょう。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086516"/>
          </a:xfrm>
          <a:prstGeom prst="rect">
            <a:avLst/>
          </a:prstGeom>
          <a:noFill/>
        </p:spPr>
        <p:txBody>
          <a:bodyPr wrap="square" rtlCol="0">
            <a:spAutoFit/>
          </a:bodyPr>
          <a:lstStyle/>
          <a:p>
            <a:r>
              <a:rPr lang="en-US" altLang="ja-JP" sz="1292" dirty="0"/>
              <a:t>5.</a:t>
            </a:r>
            <a:r>
              <a:rPr lang="ja-JP" altLang="en-US" sz="1292" dirty="0"/>
              <a:t> 上にある国の旗の下１枚に、玉入れのカゴの横にある小さい玉を１つずつ置いていきます。小さい玉は、いくつ余りますか。その数だけ、サイコロの目が５のお部屋に丸を描きましょう。 </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285352"/>
          </a:xfrm>
          <a:prstGeom prst="rect">
            <a:avLst/>
          </a:prstGeom>
          <a:noFill/>
        </p:spPr>
        <p:txBody>
          <a:bodyPr wrap="square" rtlCol="0">
            <a:spAutoFit/>
          </a:bodyPr>
          <a:lstStyle/>
          <a:p>
            <a:r>
              <a:rPr lang="en-US" altLang="ja-JP" sz="1292" dirty="0"/>
              <a:t>6. 4</a:t>
            </a:r>
            <a:r>
              <a:rPr lang="ja-JP" altLang="en-US" sz="1292" dirty="0"/>
              <a:t>人が</a:t>
            </a:r>
            <a:r>
              <a:rPr lang="en-US" altLang="ja-JP" sz="1292" dirty="0"/>
              <a:t>4</a:t>
            </a:r>
            <a:r>
              <a:rPr lang="ja-JP" altLang="en-US" sz="1292" dirty="0"/>
              <a:t>個ずつ玉を持って、玉入れをしました。みんな、自分の持っている玉の半分だけカゴに入ったそうです。全部でいくつの玉がカゴに入りました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4"/>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5"/>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6"/>
          <a:stretch>
            <a:fillRect/>
          </a:stretch>
        </p:blipFill>
        <p:spPr>
          <a:xfrm>
            <a:off x="5550670" y="5994647"/>
            <a:ext cx="232309" cy="232309"/>
          </a:xfrm>
          <a:prstGeom prst="rect">
            <a:avLst/>
          </a:prstGeom>
        </p:spPr>
      </p:pic>
      <p:sp>
        <p:nvSpPr>
          <p:cNvPr id="3" name="円/楕円 1">
            <a:extLst>
              <a:ext uri="{FF2B5EF4-FFF2-40B4-BE49-F238E27FC236}">
                <a16:creationId xmlns:a16="http://schemas.microsoft.com/office/drawing/2014/main" id="{A97EDAD3-4421-0E59-42C7-D2908CB2C41E}"/>
              </a:ext>
            </a:extLst>
          </p:cNvPr>
          <p:cNvSpPr/>
          <p:nvPr/>
        </p:nvSpPr>
        <p:spPr>
          <a:xfrm>
            <a:off x="5965697"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円/楕円 1">
            <a:extLst>
              <a:ext uri="{FF2B5EF4-FFF2-40B4-BE49-F238E27FC236}">
                <a16:creationId xmlns:a16="http://schemas.microsoft.com/office/drawing/2014/main" id="{038D1E3C-F1FB-3C08-213E-D138AFF9CAF9}"/>
              </a:ext>
            </a:extLst>
          </p:cNvPr>
          <p:cNvSpPr/>
          <p:nvPr/>
        </p:nvSpPr>
        <p:spPr>
          <a:xfrm>
            <a:off x="6343202"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円/楕円 1">
            <a:extLst>
              <a:ext uri="{FF2B5EF4-FFF2-40B4-BE49-F238E27FC236}">
                <a16:creationId xmlns:a16="http://schemas.microsoft.com/office/drawing/2014/main" id="{A25922C5-B158-3758-65E7-09E89B8CD2D9}"/>
              </a:ext>
            </a:extLst>
          </p:cNvPr>
          <p:cNvSpPr/>
          <p:nvPr/>
        </p:nvSpPr>
        <p:spPr>
          <a:xfrm>
            <a:off x="6720707"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44663754-2CCB-3333-DFAA-F46529D313EF}"/>
              </a:ext>
            </a:extLst>
          </p:cNvPr>
          <p:cNvSpPr/>
          <p:nvPr/>
        </p:nvSpPr>
        <p:spPr>
          <a:xfrm>
            <a:off x="7084260"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円/楕円 1">
            <a:extLst>
              <a:ext uri="{FF2B5EF4-FFF2-40B4-BE49-F238E27FC236}">
                <a16:creationId xmlns:a16="http://schemas.microsoft.com/office/drawing/2014/main" id="{80714C13-FA90-8817-B195-16D1E12646C8}"/>
              </a:ext>
            </a:extLst>
          </p:cNvPr>
          <p:cNvSpPr/>
          <p:nvPr/>
        </p:nvSpPr>
        <p:spPr>
          <a:xfrm>
            <a:off x="7461765"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円/楕円 1">
            <a:extLst>
              <a:ext uri="{FF2B5EF4-FFF2-40B4-BE49-F238E27FC236}">
                <a16:creationId xmlns:a16="http://schemas.microsoft.com/office/drawing/2014/main" id="{2DE4D595-A936-0929-BD37-AE8471623D75}"/>
              </a:ext>
            </a:extLst>
          </p:cNvPr>
          <p:cNvSpPr/>
          <p:nvPr/>
        </p:nvSpPr>
        <p:spPr>
          <a:xfrm>
            <a:off x="7839270"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1">
            <a:extLst>
              <a:ext uri="{FF2B5EF4-FFF2-40B4-BE49-F238E27FC236}">
                <a16:creationId xmlns:a16="http://schemas.microsoft.com/office/drawing/2014/main" id="{45A8825B-B1FE-F637-40A7-5EF3F3630304}"/>
              </a:ext>
            </a:extLst>
          </p:cNvPr>
          <p:cNvSpPr/>
          <p:nvPr/>
        </p:nvSpPr>
        <p:spPr>
          <a:xfrm>
            <a:off x="8199919"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
            <a:extLst>
              <a:ext uri="{FF2B5EF4-FFF2-40B4-BE49-F238E27FC236}">
                <a16:creationId xmlns:a16="http://schemas.microsoft.com/office/drawing/2014/main" id="{3B538733-4AE1-F93C-5925-66F571B53183}"/>
              </a:ext>
            </a:extLst>
          </p:cNvPr>
          <p:cNvSpPr/>
          <p:nvPr/>
        </p:nvSpPr>
        <p:spPr>
          <a:xfrm>
            <a:off x="8577424"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円/楕円 1">
            <a:extLst>
              <a:ext uri="{FF2B5EF4-FFF2-40B4-BE49-F238E27FC236}">
                <a16:creationId xmlns:a16="http://schemas.microsoft.com/office/drawing/2014/main" id="{910C3135-8C0B-F0FD-8D8F-83352D00DEA7}"/>
              </a:ext>
            </a:extLst>
          </p:cNvPr>
          <p:cNvSpPr/>
          <p:nvPr/>
        </p:nvSpPr>
        <p:spPr>
          <a:xfrm>
            <a:off x="5965697" y="5385935"/>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円/楕円 1">
            <a:extLst>
              <a:ext uri="{FF2B5EF4-FFF2-40B4-BE49-F238E27FC236}">
                <a16:creationId xmlns:a16="http://schemas.microsoft.com/office/drawing/2014/main" id="{87C23515-C455-E712-C54F-87346EE9DF48}"/>
              </a:ext>
            </a:extLst>
          </p:cNvPr>
          <p:cNvSpPr/>
          <p:nvPr/>
        </p:nvSpPr>
        <p:spPr>
          <a:xfrm>
            <a:off x="5965697" y="4781646"/>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円/楕円 1">
            <a:extLst>
              <a:ext uri="{FF2B5EF4-FFF2-40B4-BE49-F238E27FC236}">
                <a16:creationId xmlns:a16="http://schemas.microsoft.com/office/drawing/2014/main" id="{1D9D2032-F5B9-E164-F54D-CACC14320127}"/>
              </a:ext>
            </a:extLst>
          </p:cNvPr>
          <p:cNvSpPr/>
          <p:nvPr/>
        </p:nvSpPr>
        <p:spPr>
          <a:xfrm>
            <a:off x="6343202" y="4781646"/>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円/楕円 1">
            <a:extLst>
              <a:ext uri="{FF2B5EF4-FFF2-40B4-BE49-F238E27FC236}">
                <a16:creationId xmlns:a16="http://schemas.microsoft.com/office/drawing/2014/main" id="{76BC5DB5-9984-4356-42B4-7A4C7BF0452C}"/>
              </a:ext>
            </a:extLst>
          </p:cNvPr>
          <p:cNvSpPr/>
          <p:nvPr/>
        </p:nvSpPr>
        <p:spPr>
          <a:xfrm>
            <a:off x="6720707" y="4781646"/>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円/楕円 1">
            <a:extLst>
              <a:ext uri="{FF2B5EF4-FFF2-40B4-BE49-F238E27FC236}">
                <a16:creationId xmlns:a16="http://schemas.microsoft.com/office/drawing/2014/main" id="{71D60B50-AC1B-0387-90CD-A6861E4D1ECD}"/>
              </a:ext>
            </a:extLst>
          </p:cNvPr>
          <p:cNvSpPr/>
          <p:nvPr/>
        </p:nvSpPr>
        <p:spPr>
          <a:xfrm>
            <a:off x="7084260" y="4781646"/>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円/楕円 1">
            <a:extLst>
              <a:ext uri="{FF2B5EF4-FFF2-40B4-BE49-F238E27FC236}">
                <a16:creationId xmlns:a16="http://schemas.microsoft.com/office/drawing/2014/main" id="{E1FC48C2-81DB-19D3-0E1E-DDABB42097AF}"/>
              </a:ext>
            </a:extLst>
          </p:cNvPr>
          <p:cNvSpPr/>
          <p:nvPr/>
        </p:nvSpPr>
        <p:spPr>
          <a:xfrm>
            <a:off x="7461765" y="4781646"/>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円/楕円 1">
            <a:extLst>
              <a:ext uri="{FF2B5EF4-FFF2-40B4-BE49-F238E27FC236}">
                <a16:creationId xmlns:a16="http://schemas.microsoft.com/office/drawing/2014/main" id="{EEEBC83C-CFA7-0E7A-5614-F0F9E3CFCBB5}"/>
              </a:ext>
            </a:extLst>
          </p:cNvPr>
          <p:cNvSpPr/>
          <p:nvPr/>
        </p:nvSpPr>
        <p:spPr>
          <a:xfrm>
            <a:off x="7839270" y="4781646"/>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853436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50</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1.</a:t>
            </a:r>
            <a:r>
              <a:rPr lang="ja-JP" altLang="en-US" sz="1292" dirty="0"/>
              <a:t> 包丁が、まな板にのっているものの他に、引き出しの中に３丁あるそうです。全部で何丁ありますか。その数だけ、サイコロの目が１のお部屋に丸を描きましょう。</a:t>
            </a:r>
            <a:r>
              <a:rPr lang="ja-JP" altLang="en-US" sz="1200" dirty="0">
                <a:solidFill>
                  <a:schemeClr val="bg1"/>
                </a:solidFill>
              </a:rPr>
              <a:t>Ａー１５⑱</a:t>
            </a:r>
            <a:endParaRPr lang="en-US" altLang="ja-JP" sz="1292" dirty="0">
              <a:solidFill>
                <a:schemeClr val="bg1"/>
              </a:solidFill>
            </a:endParaRPr>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484189"/>
          </a:xfrm>
          <a:prstGeom prst="rect">
            <a:avLst/>
          </a:prstGeom>
          <a:noFill/>
        </p:spPr>
        <p:txBody>
          <a:bodyPr wrap="square" rtlCol="0">
            <a:spAutoFit/>
          </a:bodyPr>
          <a:lstStyle/>
          <a:p>
            <a:r>
              <a:rPr lang="en-US" altLang="ja-JP" sz="1292" dirty="0"/>
              <a:t>2.</a:t>
            </a:r>
            <a:r>
              <a:rPr lang="ja-JP" altLang="en-US" sz="1292" dirty="0"/>
              <a:t>右のフライパンには、お魚が四匹入っています。左のフライパンには、右のフライパンの中のお魚の半分の数のお魚が入っています。フライパン２つの中に入っているお魚を合わせると全部で何匹になりますか。その数だけ、サイコロの目が２のお部屋に丸を描きましょう。 </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285352"/>
          </a:xfrm>
          <a:prstGeom prst="rect">
            <a:avLst/>
          </a:prstGeom>
          <a:noFill/>
        </p:spPr>
        <p:txBody>
          <a:bodyPr wrap="square" rtlCol="0">
            <a:spAutoFit/>
          </a:bodyPr>
          <a:lstStyle/>
          <a:p>
            <a:r>
              <a:rPr lang="en-US" altLang="ja-JP" sz="1292" dirty="0"/>
              <a:t>3.</a:t>
            </a:r>
            <a:r>
              <a:rPr lang="ja-JP" altLang="en-US" sz="1292" dirty="0"/>
              <a:t>テーブルの上にある大きいお皿のうち、半分だけを使って、それぞれのお皿の上に３個ずつ目玉焼きを乗せます。目玉焼きは全部で幾つになりますか。その数だけ、サイコロの目が３のお部屋に丸を描きましょう。 </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3"/>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4"/>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5"/>
          <a:stretch>
            <a:fillRect/>
          </a:stretch>
        </p:blipFill>
        <p:spPr>
          <a:xfrm>
            <a:off x="5538190" y="5995894"/>
            <a:ext cx="229816" cy="229816"/>
          </a:xfrm>
          <a:prstGeom prst="rect">
            <a:avLst/>
          </a:prstGeom>
        </p:spPr>
      </p:pic>
      <p:pic>
        <p:nvPicPr>
          <p:cNvPr id="18" name="図 17">
            <a:extLst>
              <a:ext uri="{FF2B5EF4-FFF2-40B4-BE49-F238E27FC236}">
                <a16:creationId xmlns:a16="http://schemas.microsoft.com/office/drawing/2014/main" id="{28D31248-5756-E84C-B7D8-BBBB3B2680CB}"/>
              </a:ext>
            </a:extLst>
          </p:cNvPr>
          <p:cNvPicPr>
            <a:picLocks noChangeAspect="1"/>
          </p:cNvPicPr>
          <p:nvPr/>
        </p:nvPicPr>
        <p:blipFill>
          <a:blip r:embed="rId6"/>
          <a:stretch>
            <a:fillRect/>
          </a:stretch>
        </p:blipFill>
        <p:spPr>
          <a:xfrm>
            <a:off x="3530851" y="235726"/>
            <a:ext cx="6095451" cy="4345419"/>
          </a:xfrm>
          <a:prstGeom prst="rect">
            <a:avLst/>
          </a:prstGeom>
        </p:spPr>
      </p:pic>
      <p:sp>
        <p:nvSpPr>
          <p:cNvPr id="3" name="円/楕円 1">
            <a:extLst>
              <a:ext uri="{FF2B5EF4-FFF2-40B4-BE49-F238E27FC236}">
                <a16:creationId xmlns:a16="http://schemas.microsoft.com/office/drawing/2014/main" id="{4C6DD78B-AA59-86E2-D12D-CE1DAF989B5D}"/>
              </a:ext>
            </a:extLst>
          </p:cNvPr>
          <p:cNvSpPr/>
          <p:nvPr/>
        </p:nvSpPr>
        <p:spPr>
          <a:xfrm>
            <a:off x="5965697"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円/楕円 1">
            <a:extLst>
              <a:ext uri="{FF2B5EF4-FFF2-40B4-BE49-F238E27FC236}">
                <a16:creationId xmlns:a16="http://schemas.microsoft.com/office/drawing/2014/main" id="{99303691-7736-BD62-2267-1F1EECBC3F83}"/>
              </a:ext>
            </a:extLst>
          </p:cNvPr>
          <p:cNvSpPr/>
          <p:nvPr/>
        </p:nvSpPr>
        <p:spPr>
          <a:xfrm>
            <a:off x="6343202"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円/楕円 1">
            <a:extLst>
              <a:ext uri="{FF2B5EF4-FFF2-40B4-BE49-F238E27FC236}">
                <a16:creationId xmlns:a16="http://schemas.microsoft.com/office/drawing/2014/main" id="{44ACEE57-7714-5D8C-580E-43260BB98FC2}"/>
              </a:ext>
            </a:extLst>
          </p:cNvPr>
          <p:cNvSpPr/>
          <p:nvPr/>
        </p:nvSpPr>
        <p:spPr>
          <a:xfrm>
            <a:off x="6720707"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円/楕円 1">
            <a:extLst>
              <a:ext uri="{FF2B5EF4-FFF2-40B4-BE49-F238E27FC236}">
                <a16:creationId xmlns:a16="http://schemas.microsoft.com/office/drawing/2014/main" id="{3450D692-7B2B-E21C-4697-70227B3CD96C}"/>
              </a:ext>
            </a:extLst>
          </p:cNvPr>
          <p:cNvSpPr/>
          <p:nvPr/>
        </p:nvSpPr>
        <p:spPr>
          <a:xfrm>
            <a:off x="7084260"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円/楕円 1">
            <a:extLst>
              <a:ext uri="{FF2B5EF4-FFF2-40B4-BE49-F238E27FC236}">
                <a16:creationId xmlns:a16="http://schemas.microsoft.com/office/drawing/2014/main" id="{93F7F659-D398-6903-29CB-AF8D935385BD}"/>
              </a:ext>
            </a:extLst>
          </p:cNvPr>
          <p:cNvSpPr/>
          <p:nvPr/>
        </p:nvSpPr>
        <p:spPr>
          <a:xfrm>
            <a:off x="7461765"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円/楕円 1">
            <a:extLst>
              <a:ext uri="{FF2B5EF4-FFF2-40B4-BE49-F238E27FC236}">
                <a16:creationId xmlns:a16="http://schemas.microsoft.com/office/drawing/2014/main" id="{A539B12F-606C-5F1A-3E0D-6DF04AACC3CD}"/>
              </a:ext>
            </a:extLst>
          </p:cNvPr>
          <p:cNvSpPr/>
          <p:nvPr/>
        </p:nvSpPr>
        <p:spPr>
          <a:xfrm>
            <a:off x="7839270"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円/楕円 1">
            <a:extLst>
              <a:ext uri="{FF2B5EF4-FFF2-40B4-BE49-F238E27FC236}">
                <a16:creationId xmlns:a16="http://schemas.microsoft.com/office/drawing/2014/main" id="{3206FB00-99EA-7D75-1ED5-0CC10C9F23A2}"/>
              </a:ext>
            </a:extLst>
          </p:cNvPr>
          <p:cNvSpPr/>
          <p:nvPr/>
        </p:nvSpPr>
        <p:spPr>
          <a:xfrm>
            <a:off x="8199919"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円/楕円 1">
            <a:extLst>
              <a:ext uri="{FF2B5EF4-FFF2-40B4-BE49-F238E27FC236}">
                <a16:creationId xmlns:a16="http://schemas.microsoft.com/office/drawing/2014/main" id="{9878E1F1-EC0B-745C-5DE6-654BEAD022AD}"/>
              </a:ext>
            </a:extLst>
          </p:cNvPr>
          <p:cNvSpPr/>
          <p:nvPr/>
        </p:nvSpPr>
        <p:spPr>
          <a:xfrm>
            <a:off x="8577424"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円/楕円 1">
            <a:extLst>
              <a:ext uri="{FF2B5EF4-FFF2-40B4-BE49-F238E27FC236}">
                <a16:creationId xmlns:a16="http://schemas.microsoft.com/office/drawing/2014/main" id="{27202FB9-CFB5-1886-66EA-8324A25D9AE6}"/>
              </a:ext>
            </a:extLst>
          </p:cNvPr>
          <p:cNvSpPr/>
          <p:nvPr/>
        </p:nvSpPr>
        <p:spPr>
          <a:xfrm>
            <a:off x="8954929"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
            <a:extLst>
              <a:ext uri="{FF2B5EF4-FFF2-40B4-BE49-F238E27FC236}">
                <a16:creationId xmlns:a16="http://schemas.microsoft.com/office/drawing/2014/main" id="{539311BD-32C3-FC80-4F15-0D87AD6DD3BD}"/>
              </a:ext>
            </a:extLst>
          </p:cNvPr>
          <p:cNvSpPr/>
          <p:nvPr/>
        </p:nvSpPr>
        <p:spPr>
          <a:xfrm>
            <a:off x="5965697" y="5387182"/>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円/楕円 1">
            <a:extLst>
              <a:ext uri="{FF2B5EF4-FFF2-40B4-BE49-F238E27FC236}">
                <a16:creationId xmlns:a16="http://schemas.microsoft.com/office/drawing/2014/main" id="{AC58A961-37C4-B1FB-A068-2F69CF135EC8}"/>
              </a:ext>
            </a:extLst>
          </p:cNvPr>
          <p:cNvSpPr/>
          <p:nvPr/>
        </p:nvSpPr>
        <p:spPr>
          <a:xfrm>
            <a:off x="6343202" y="5387182"/>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円/楕円 1">
            <a:extLst>
              <a:ext uri="{FF2B5EF4-FFF2-40B4-BE49-F238E27FC236}">
                <a16:creationId xmlns:a16="http://schemas.microsoft.com/office/drawing/2014/main" id="{220DDE16-CF3A-8897-C035-674E3E9A861D}"/>
              </a:ext>
            </a:extLst>
          </p:cNvPr>
          <p:cNvSpPr/>
          <p:nvPr/>
        </p:nvSpPr>
        <p:spPr>
          <a:xfrm>
            <a:off x="6720707" y="5387182"/>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1">
            <a:extLst>
              <a:ext uri="{FF2B5EF4-FFF2-40B4-BE49-F238E27FC236}">
                <a16:creationId xmlns:a16="http://schemas.microsoft.com/office/drawing/2014/main" id="{06299AE0-21C4-0E14-AB34-EFB661067DD6}"/>
              </a:ext>
            </a:extLst>
          </p:cNvPr>
          <p:cNvSpPr/>
          <p:nvPr/>
        </p:nvSpPr>
        <p:spPr>
          <a:xfrm>
            <a:off x="7084260" y="5387182"/>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円/楕円 1">
            <a:extLst>
              <a:ext uri="{FF2B5EF4-FFF2-40B4-BE49-F238E27FC236}">
                <a16:creationId xmlns:a16="http://schemas.microsoft.com/office/drawing/2014/main" id="{57C1B613-20A5-38DD-56D2-F0CCFA6CF1CC}"/>
              </a:ext>
            </a:extLst>
          </p:cNvPr>
          <p:cNvSpPr/>
          <p:nvPr/>
        </p:nvSpPr>
        <p:spPr>
          <a:xfrm>
            <a:off x="7461765" y="5387182"/>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楕円 1">
            <a:extLst>
              <a:ext uri="{FF2B5EF4-FFF2-40B4-BE49-F238E27FC236}">
                <a16:creationId xmlns:a16="http://schemas.microsoft.com/office/drawing/2014/main" id="{C4B8CDE4-A4CA-A530-7B6D-61D6842CFBF6}"/>
              </a:ext>
            </a:extLst>
          </p:cNvPr>
          <p:cNvSpPr/>
          <p:nvPr/>
        </p:nvSpPr>
        <p:spPr>
          <a:xfrm>
            <a:off x="7839270" y="5387182"/>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円/楕円 1">
            <a:extLst>
              <a:ext uri="{FF2B5EF4-FFF2-40B4-BE49-F238E27FC236}">
                <a16:creationId xmlns:a16="http://schemas.microsoft.com/office/drawing/2014/main" id="{FB40702E-4AF8-0279-3E43-EA81810918B8}"/>
              </a:ext>
            </a:extLst>
          </p:cNvPr>
          <p:cNvSpPr/>
          <p:nvPr/>
        </p:nvSpPr>
        <p:spPr>
          <a:xfrm>
            <a:off x="5965697" y="4778533"/>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円/楕円 1">
            <a:extLst>
              <a:ext uri="{FF2B5EF4-FFF2-40B4-BE49-F238E27FC236}">
                <a16:creationId xmlns:a16="http://schemas.microsoft.com/office/drawing/2014/main" id="{91A5F0E1-DE8B-690B-F1AD-4A7025B01498}"/>
              </a:ext>
            </a:extLst>
          </p:cNvPr>
          <p:cNvSpPr/>
          <p:nvPr/>
        </p:nvSpPr>
        <p:spPr>
          <a:xfrm>
            <a:off x="6343202" y="4778533"/>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円/楕円 1">
            <a:extLst>
              <a:ext uri="{FF2B5EF4-FFF2-40B4-BE49-F238E27FC236}">
                <a16:creationId xmlns:a16="http://schemas.microsoft.com/office/drawing/2014/main" id="{1E91375B-CF81-A958-E27C-87EF229DB465}"/>
              </a:ext>
            </a:extLst>
          </p:cNvPr>
          <p:cNvSpPr/>
          <p:nvPr/>
        </p:nvSpPr>
        <p:spPr>
          <a:xfrm>
            <a:off x="6720707" y="4778533"/>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円/楕円 1">
            <a:extLst>
              <a:ext uri="{FF2B5EF4-FFF2-40B4-BE49-F238E27FC236}">
                <a16:creationId xmlns:a16="http://schemas.microsoft.com/office/drawing/2014/main" id="{AA1CE0E1-D7FD-DC81-D4A6-2BDCA714E652}"/>
              </a:ext>
            </a:extLst>
          </p:cNvPr>
          <p:cNvSpPr/>
          <p:nvPr/>
        </p:nvSpPr>
        <p:spPr>
          <a:xfrm>
            <a:off x="7084260" y="4778533"/>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円/楕円 1">
            <a:extLst>
              <a:ext uri="{FF2B5EF4-FFF2-40B4-BE49-F238E27FC236}">
                <a16:creationId xmlns:a16="http://schemas.microsoft.com/office/drawing/2014/main" id="{0ADAC265-C1E8-A082-860E-30BCFACBA90A}"/>
              </a:ext>
            </a:extLst>
          </p:cNvPr>
          <p:cNvSpPr/>
          <p:nvPr/>
        </p:nvSpPr>
        <p:spPr>
          <a:xfrm>
            <a:off x="7461765" y="4778533"/>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円/楕円 1">
            <a:extLst>
              <a:ext uri="{FF2B5EF4-FFF2-40B4-BE49-F238E27FC236}">
                <a16:creationId xmlns:a16="http://schemas.microsoft.com/office/drawing/2014/main" id="{D90F5BEA-3F29-633B-15FD-5348952D1396}"/>
              </a:ext>
            </a:extLst>
          </p:cNvPr>
          <p:cNvSpPr/>
          <p:nvPr/>
        </p:nvSpPr>
        <p:spPr>
          <a:xfrm>
            <a:off x="7839270" y="4778533"/>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38653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51</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887679"/>
          </a:xfrm>
          <a:prstGeom prst="rect">
            <a:avLst/>
          </a:prstGeom>
          <a:noFill/>
        </p:spPr>
        <p:txBody>
          <a:bodyPr wrap="square" rtlCol="0">
            <a:spAutoFit/>
          </a:bodyPr>
          <a:lstStyle/>
          <a:p>
            <a:r>
              <a:rPr lang="en-US" altLang="ja-JP" sz="1292" dirty="0"/>
              <a:t>4.</a:t>
            </a:r>
            <a:r>
              <a:rPr lang="ja-JP" altLang="en-US" sz="1292" dirty="0"/>
              <a:t> 机の上のフォークを３人に同じ数ずつ分けようとした時に、分けられずに余るのは何本ですか。その数だけ、サイコロの</a:t>
            </a:r>
            <a:r>
              <a:rPr lang="ja-JP" altLang="en-US" sz="1292"/>
              <a:t>目が４の</a:t>
            </a:r>
            <a:r>
              <a:rPr lang="ja-JP" altLang="en-US" sz="1292" dirty="0"/>
              <a:t>お部屋に丸を描きましょう。 </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887679"/>
          </a:xfrm>
          <a:prstGeom prst="rect">
            <a:avLst/>
          </a:prstGeom>
          <a:noFill/>
        </p:spPr>
        <p:txBody>
          <a:bodyPr wrap="square" rtlCol="0">
            <a:spAutoFit/>
          </a:bodyPr>
          <a:lstStyle/>
          <a:p>
            <a:r>
              <a:rPr lang="en-US" altLang="ja-JP" sz="1292" dirty="0"/>
              <a:t>5.</a:t>
            </a:r>
            <a:r>
              <a:rPr lang="ja-JP" altLang="en-US" sz="1292" dirty="0"/>
              <a:t> 絵の中にあるナイフとフォークをセットにしていくと、ナイフは何本余りますか。その数だけ、サイコロの目が５のお部屋に丸を描きましょう。 </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484189"/>
          </a:xfrm>
          <a:prstGeom prst="rect">
            <a:avLst/>
          </a:prstGeom>
          <a:noFill/>
        </p:spPr>
        <p:txBody>
          <a:bodyPr wrap="square" rtlCol="0">
            <a:spAutoFit/>
          </a:bodyPr>
          <a:lstStyle/>
          <a:p>
            <a:r>
              <a:rPr lang="en-US" altLang="ja-JP" sz="1292" dirty="0"/>
              <a:t>6. </a:t>
            </a:r>
            <a:r>
              <a:rPr lang="ja-JP" altLang="en-US" sz="1292" dirty="0"/>
              <a:t>まず、持ち手のついたカップ１つを小皿１枚の上に順番に載せて、次に余った小皿の上に同じように持ち手のついていないコップを載せていくと、持ち手のついていないコップは、いくつ載せられません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3"/>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4"/>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5"/>
          <a:stretch>
            <a:fillRect/>
          </a:stretch>
        </p:blipFill>
        <p:spPr>
          <a:xfrm>
            <a:off x="5550670" y="5994647"/>
            <a:ext cx="232309" cy="232309"/>
          </a:xfrm>
          <a:prstGeom prst="rect">
            <a:avLst/>
          </a:prstGeom>
        </p:spPr>
      </p:pic>
      <p:pic>
        <p:nvPicPr>
          <p:cNvPr id="18" name="図 17">
            <a:extLst>
              <a:ext uri="{FF2B5EF4-FFF2-40B4-BE49-F238E27FC236}">
                <a16:creationId xmlns:a16="http://schemas.microsoft.com/office/drawing/2014/main" id="{5164D51F-C7D5-FA4B-B701-51B43B9BDDCC}"/>
              </a:ext>
            </a:extLst>
          </p:cNvPr>
          <p:cNvPicPr>
            <a:picLocks noChangeAspect="1"/>
          </p:cNvPicPr>
          <p:nvPr/>
        </p:nvPicPr>
        <p:blipFill>
          <a:blip r:embed="rId6"/>
          <a:stretch>
            <a:fillRect/>
          </a:stretch>
        </p:blipFill>
        <p:spPr>
          <a:xfrm>
            <a:off x="3530851" y="235726"/>
            <a:ext cx="6095451" cy="4345419"/>
          </a:xfrm>
          <a:prstGeom prst="rect">
            <a:avLst/>
          </a:prstGeom>
        </p:spPr>
      </p:pic>
      <p:sp>
        <p:nvSpPr>
          <p:cNvPr id="3" name="円/楕円 1">
            <a:extLst>
              <a:ext uri="{FF2B5EF4-FFF2-40B4-BE49-F238E27FC236}">
                <a16:creationId xmlns:a16="http://schemas.microsoft.com/office/drawing/2014/main" id="{8A5EFB86-4082-EF9F-6EDF-8E5624C09C4C}"/>
              </a:ext>
            </a:extLst>
          </p:cNvPr>
          <p:cNvSpPr/>
          <p:nvPr/>
        </p:nvSpPr>
        <p:spPr>
          <a:xfrm>
            <a:off x="5965697"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円/楕円 1">
            <a:extLst>
              <a:ext uri="{FF2B5EF4-FFF2-40B4-BE49-F238E27FC236}">
                <a16:creationId xmlns:a16="http://schemas.microsoft.com/office/drawing/2014/main" id="{1E1D5999-2F72-CAC3-2DEA-055C80783465}"/>
              </a:ext>
            </a:extLst>
          </p:cNvPr>
          <p:cNvSpPr/>
          <p:nvPr/>
        </p:nvSpPr>
        <p:spPr>
          <a:xfrm>
            <a:off x="6343202" y="5995598"/>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1">
            <a:extLst>
              <a:ext uri="{FF2B5EF4-FFF2-40B4-BE49-F238E27FC236}">
                <a16:creationId xmlns:a16="http://schemas.microsoft.com/office/drawing/2014/main" id="{21DD28B7-579E-BF9C-9601-C45C0DDD073D}"/>
              </a:ext>
            </a:extLst>
          </p:cNvPr>
          <p:cNvSpPr/>
          <p:nvPr/>
        </p:nvSpPr>
        <p:spPr>
          <a:xfrm>
            <a:off x="5965697" y="5382564"/>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円/楕円 1">
            <a:extLst>
              <a:ext uri="{FF2B5EF4-FFF2-40B4-BE49-F238E27FC236}">
                <a16:creationId xmlns:a16="http://schemas.microsoft.com/office/drawing/2014/main" id="{8F30923B-0A4B-E547-6A1E-965934361AEA}"/>
              </a:ext>
            </a:extLst>
          </p:cNvPr>
          <p:cNvSpPr/>
          <p:nvPr/>
        </p:nvSpPr>
        <p:spPr>
          <a:xfrm>
            <a:off x="5965697" y="4778895"/>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円/楕円 1">
            <a:extLst>
              <a:ext uri="{FF2B5EF4-FFF2-40B4-BE49-F238E27FC236}">
                <a16:creationId xmlns:a16="http://schemas.microsoft.com/office/drawing/2014/main" id="{C892EED4-7CA3-8842-D4B2-CF5942865333}"/>
              </a:ext>
            </a:extLst>
          </p:cNvPr>
          <p:cNvSpPr/>
          <p:nvPr/>
        </p:nvSpPr>
        <p:spPr>
          <a:xfrm>
            <a:off x="6343202" y="4778895"/>
            <a:ext cx="226703" cy="2356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128578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表 28">
            <a:extLst>
              <a:ext uri="{FF2B5EF4-FFF2-40B4-BE49-F238E27FC236}">
                <a16:creationId xmlns:a16="http://schemas.microsoft.com/office/drawing/2014/main" id="{90910291-01B6-484E-9882-9F11ED2EEB9C}"/>
              </a:ext>
            </a:extLst>
          </p:cNvPr>
          <p:cNvGraphicFramePr>
            <a:graphicFrameLocks noGrp="1"/>
          </p:cNvGraphicFramePr>
          <p:nvPr/>
        </p:nvGraphicFramePr>
        <p:xfrm>
          <a:off x="4404411"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pPr marL="0" algn="l" defTabSz="914362" rtl="0" eaLnBrk="1" latinLnBrk="0" hangingPunct="1"/>
                      <a:endParaRPr kumimoji="1" lang="ja-JP" altLang="en-US" sz="1800" kern="1200" dirty="0">
                        <a:solidFill>
                          <a:schemeClr val="tx1"/>
                        </a:solidFill>
                        <a:latin typeface="+mn-lt"/>
                        <a:ea typeface="+mn-ea"/>
                        <a:cs typeface="+mn-cs"/>
                      </a:endParaRPr>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graphicFrame>
        <p:nvGraphicFramePr>
          <p:cNvPr id="30" name="表 29">
            <a:extLst>
              <a:ext uri="{FF2B5EF4-FFF2-40B4-BE49-F238E27FC236}">
                <a16:creationId xmlns:a16="http://schemas.microsoft.com/office/drawing/2014/main" id="{B54070A7-B98E-874B-9922-2DE791F85272}"/>
              </a:ext>
            </a:extLst>
          </p:cNvPr>
          <p:cNvGraphicFramePr>
            <a:graphicFrameLocks noGrp="1"/>
          </p:cNvGraphicFramePr>
          <p:nvPr/>
        </p:nvGraphicFramePr>
        <p:xfrm>
          <a:off x="5903601"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pPr marL="0" algn="l" defTabSz="914362" rtl="0" eaLnBrk="1" latinLnBrk="0" hangingPunct="1"/>
                      <a:endParaRPr kumimoji="1" lang="ja-JP" altLang="en-US" sz="1800" kern="1200" dirty="0">
                        <a:solidFill>
                          <a:schemeClr val="tx1"/>
                        </a:solidFill>
                        <a:latin typeface="+mn-lt"/>
                        <a:ea typeface="+mn-ea"/>
                        <a:cs typeface="+mn-cs"/>
                      </a:endParaRPr>
                    </a:p>
                  </a:txBody>
                  <a:tcPr/>
                </a:tc>
                <a:extLst>
                  <a:ext uri="{0D108BD9-81ED-4DB2-BD59-A6C34878D82A}">
                    <a16:rowId xmlns:a16="http://schemas.microsoft.com/office/drawing/2014/main" val="2376910136"/>
                  </a:ext>
                </a:extLst>
              </a:tr>
              <a:tr h="1012158">
                <a:tc>
                  <a:txBody>
                    <a:bodyPr/>
                    <a:lstStyle/>
                    <a:p>
                      <a:pPr marL="0" algn="l" defTabSz="914362" rtl="0" eaLnBrk="1" latinLnBrk="0" hangingPunct="1"/>
                      <a:endParaRPr kumimoji="1" lang="ja-JP" altLang="en-US" sz="1800" kern="1200" dirty="0">
                        <a:solidFill>
                          <a:schemeClr val="tx1"/>
                        </a:solidFill>
                        <a:latin typeface="+mn-lt"/>
                        <a:ea typeface="+mn-ea"/>
                        <a:cs typeface="+mn-cs"/>
                      </a:endParaRPr>
                    </a:p>
                  </a:txBody>
                  <a:tcPr/>
                </a:tc>
                <a:extLst>
                  <a:ext uri="{0D108BD9-81ED-4DB2-BD59-A6C34878D82A}">
                    <a16:rowId xmlns:a16="http://schemas.microsoft.com/office/drawing/2014/main" val="2502766129"/>
                  </a:ext>
                </a:extLst>
              </a:tr>
            </a:tbl>
          </a:graphicData>
        </a:graphic>
      </p:graphicFrame>
      <p:sp>
        <p:nvSpPr>
          <p:cNvPr id="4" name="テキスト ボックス 3">
            <a:extLst>
              <a:ext uri="{FF2B5EF4-FFF2-40B4-BE49-F238E27FC236}">
                <a16:creationId xmlns:a16="http://schemas.microsoft.com/office/drawing/2014/main" id="{868820A8-223B-E757-0EE3-B50BECB42841}"/>
              </a:ext>
            </a:extLst>
          </p:cNvPr>
          <p:cNvSpPr txBox="1"/>
          <p:nvPr/>
        </p:nvSpPr>
        <p:spPr>
          <a:xfrm>
            <a:off x="5993732" y="2569882"/>
            <a:ext cx="856360" cy="1015663"/>
          </a:xfrm>
          <a:prstGeom prst="rect">
            <a:avLst/>
          </a:prstGeom>
          <a:noFill/>
        </p:spPr>
        <p:txBody>
          <a:bodyPr wrap="square" rtlCol="0">
            <a:spAutoFit/>
          </a:bodyPr>
          <a:lstStyle/>
          <a:p>
            <a:r>
              <a:rPr lang="ja-JP" altLang="en-US" sz="6000" dirty="0"/>
              <a:t>？</a:t>
            </a:r>
            <a:endParaRPr lang="en-US" altLang="ja-JP" sz="6000" dirty="0"/>
          </a:p>
        </p:txBody>
      </p:sp>
      <p:sp>
        <p:nvSpPr>
          <p:cNvPr id="5" name="テキスト ボックス 4">
            <a:extLst>
              <a:ext uri="{FF2B5EF4-FFF2-40B4-BE49-F238E27FC236}">
                <a16:creationId xmlns:a16="http://schemas.microsoft.com/office/drawing/2014/main" id="{10E46FC8-0F7B-F040-A5C6-53B33DD1990F}"/>
              </a:ext>
            </a:extLst>
          </p:cNvPr>
          <p:cNvSpPr txBox="1"/>
          <p:nvPr/>
        </p:nvSpPr>
        <p:spPr>
          <a:xfrm>
            <a:off x="300989" y="106829"/>
            <a:ext cx="9161988" cy="1169551"/>
          </a:xfrm>
          <a:prstGeom prst="rect">
            <a:avLst/>
          </a:prstGeom>
          <a:noFill/>
        </p:spPr>
        <p:txBody>
          <a:bodyPr wrap="square" rtlCol="0">
            <a:spAutoFit/>
          </a:bodyPr>
          <a:lstStyle/>
          <a:p>
            <a:r>
              <a:rPr lang="ja-JP" altLang="en-US" sz="1400" dirty="0"/>
              <a:t>先生にじゃんけんで勝つと、コインを２枚もらえて、あいこだと１枚返し、負けると２枚返さなければいけないゲームをしています。</a:t>
            </a:r>
            <a:endParaRPr lang="en-US" altLang="ja-JP" sz="1400" dirty="0"/>
          </a:p>
          <a:p>
            <a:r>
              <a:rPr lang="ja-JP" altLang="en-US" sz="1400" dirty="0"/>
              <a:t>優斗くんは、ゲームを始めるときにコインを３枚持っていました。その後じゃんけんを３回すると、コインは２枚になりました。この時、？に入るのはグーチョキパーのどれになりますか。下から選んで◯をつけましょう。</a:t>
            </a:r>
            <a:endParaRPr lang="en-US" altLang="ja-JP" sz="1400" dirty="0"/>
          </a:p>
          <a:p>
            <a:r>
              <a:rPr lang="ja-JP" altLang="en-US" sz="1400" dirty="0">
                <a:solidFill>
                  <a:schemeClr val="bg1"/>
                </a:solidFill>
              </a:rPr>
              <a:t>Ａー１５⑲</a:t>
            </a:r>
            <a:endParaRPr lang="en-US" altLang="ja-JP" sz="1400" dirty="0">
              <a:solidFill>
                <a:schemeClr val="bg1"/>
              </a:solidFill>
            </a:endParaRP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8283245" cy="1215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4A620701-77A3-6947-8E9E-2B09FE78275F}"/>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601" t="5272" r="76725" b="66666"/>
          <a:stretch/>
        </p:blipFill>
        <p:spPr>
          <a:xfrm>
            <a:off x="1311369" y="2673239"/>
            <a:ext cx="1100788" cy="1021757"/>
          </a:xfrm>
          <a:prstGeom prst="rect">
            <a:avLst/>
          </a:prstGeom>
        </p:spPr>
      </p:pic>
      <p:pic>
        <p:nvPicPr>
          <p:cNvPr id="9" name="図 8">
            <a:extLst>
              <a:ext uri="{FF2B5EF4-FFF2-40B4-BE49-F238E27FC236}">
                <a16:creationId xmlns:a16="http://schemas.microsoft.com/office/drawing/2014/main" id="{FE10013A-176B-994D-B8A8-9442052F8C20}"/>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633667" y="1610499"/>
            <a:ext cx="656837" cy="656837"/>
          </a:xfrm>
          <a:prstGeom prst="rect">
            <a:avLst/>
          </a:prstGeom>
        </p:spPr>
      </p:pic>
      <p:pic>
        <p:nvPicPr>
          <p:cNvPr id="18" name="図 17">
            <a:extLst>
              <a:ext uri="{FF2B5EF4-FFF2-40B4-BE49-F238E27FC236}">
                <a16:creationId xmlns:a16="http://schemas.microsoft.com/office/drawing/2014/main" id="{A6B5C9A1-7874-9748-BAEC-A779FA7E60F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2173695" y="1610499"/>
            <a:ext cx="656837" cy="656837"/>
          </a:xfrm>
          <a:prstGeom prst="rect">
            <a:avLst/>
          </a:prstGeom>
        </p:spPr>
      </p:pic>
      <p:pic>
        <p:nvPicPr>
          <p:cNvPr id="19" name="図 18">
            <a:extLst>
              <a:ext uri="{FF2B5EF4-FFF2-40B4-BE49-F238E27FC236}">
                <a16:creationId xmlns:a16="http://schemas.microsoft.com/office/drawing/2014/main" id="{890CE4D2-11ED-7C42-80D7-3B333764869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1395905" y="1610499"/>
            <a:ext cx="656837" cy="656837"/>
          </a:xfrm>
          <a:prstGeom prst="rect">
            <a:avLst/>
          </a:prstGeom>
        </p:spPr>
      </p:pic>
      <p:pic>
        <p:nvPicPr>
          <p:cNvPr id="21" name="図 20">
            <a:extLst>
              <a:ext uri="{FF2B5EF4-FFF2-40B4-BE49-F238E27FC236}">
                <a16:creationId xmlns:a16="http://schemas.microsoft.com/office/drawing/2014/main" id="{2608B4D9-4F80-0F49-B8F8-98C221E78591}"/>
              </a:ext>
            </a:extLst>
          </p:cNvPr>
          <p:cNvPicPr>
            <a:picLocks noChangeAspect="1"/>
          </p:cNvPicPr>
          <p:nvPr/>
        </p:nvPicPr>
        <p:blipFill rotWithShape="1">
          <a:blip r:embed="rId5"/>
          <a:srcRect l="67044" b="50309"/>
          <a:stretch/>
        </p:blipFill>
        <p:spPr>
          <a:xfrm>
            <a:off x="3017889" y="3629613"/>
            <a:ext cx="963936" cy="1090049"/>
          </a:xfrm>
          <a:prstGeom prst="rect">
            <a:avLst/>
          </a:prstGeom>
        </p:spPr>
      </p:pic>
      <p:pic>
        <p:nvPicPr>
          <p:cNvPr id="22" name="図 21">
            <a:extLst>
              <a:ext uri="{FF2B5EF4-FFF2-40B4-BE49-F238E27FC236}">
                <a16:creationId xmlns:a16="http://schemas.microsoft.com/office/drawing/2014/main" id="{3DE8BB6F-EE99-4D4E-A7F8-784431273F41}"/>
              </a:ext>
            </a:extLst>
          </p:cNvPr>
          <p:cNvPicPr>
            <a:picLocks noChangeAspect="1"/>
          </p:cNvPicPr>
          <p:nvPr/>
        </p:nvPicPr>
        <p:blipFill rotWithShape="1">
          <a:blip r:embed="rId5"/>
          <a:srcRect l="5182" t="14698" r="75011" b="51040"/>
          <a:stretch/>
        </p:blipFill>
        <p:spPr>
          <a:xfrm>
            <a:off x="3011183" y="2584352"/>
            <a:ext cx="747340" cy="969611"/>
          </a:xfrm>
          <a:prstGeom prst="rect">
            <a:avLst/>
          </a:prstGeom>
        </p:spPr>
      </p:pic>
      <p:pic>
        <p:nvPicPr>
          <p:cNvPr id="24" name="図 23">
            <a:extLst>
              <a:ext uri="{FF2B5EF4-FFF2-40B4-BE49-F238E27FC236}">
                <a16:creationId xmlns:a16="http://schemas.microsoft.com/office/drawing/2014/main" id="{F05AE01E-B204-3E4E-8D6A-842679F7DE22}"/>
              </a:ext>
            </a:extLst>
          </p:cNvPr>
          <p:cNvPicPr>
            <a:picLocks noChangeAspect="1"/>
          </p:cNvPicPr>
          <p:nvPr/>
        </p:nvPicPr>
        <p:blipFill rotWithShape="1">
          <a:blip r:embed="rId6">
            <a:grayscl/>
          </a:blip>
          <a:srcRect t="-1" r="1342" b="64616"/>
          <a:stretch/>
        </p:blipFill>
        <p:spPr>
          <a:xfrm>
            <a:off x="1709281" y="3760015"/>
            <a:ext cx="584520" cy="760971"/>
          </a:xfrm>
          <a:prstGeom prst="rect">
            <a:avLst/>
          </a:prstGeom>
        </p:spPr>
      </p:pic>
      <p:pic>
        <p:nvPicPr>
          <p:cNvPr id="25" name="図 24">
            <a:extLst>
              <a:ext uri="{FF2B5EF4-FFF2-40B4-BE49-F238E27FC236}">
                <a16:creationId xmlns:a16="http://schemas.microsoft.com/office/drawing/2014/main" id="{52C05E72-2A3E-494A-B27E-54052F54CCAD}"/>
              </a:ext>
            </a:extLst>
          </p:cNvPr>
          <p:cNvPicPr>
            <a:picLocks noChangeAspect="1"/>
          </p:cNvPicPr>
          <p:nvPr/>
        </p:nvPicPr>
        <p:blipFill rotWithShape="1">
          <a:blip r:embed="rId5"/>
          <a:srcRect l="5182" t="14698" r="75011" b="51040"/>
          <a:stretch/>
        </p:blipFill>
        <p:spPr>
          <a:xfrm>
            <a:off x="4583620" y="3785831"/>
            <a:ext cx="747340" cy="969611"/>
          </a:xfrm>
          <a:prstGeom prst="rect">
            <a:avLst/>
          </a:prstGeom>
        </p:spPr>
      </p:pic>
      <p:graphicFrame>
        <p:nvGraphicFramePr>
          <p:cNvPr id="10" name="表 9">
            <a:extLst>
              <a:ext uri="{FF2B5EF4-FFF2-40B4-BE49-F238E27FC236}">
                <a16:creationId xmlns:a16="http://schemas.microsoft.com/office/drawing/2014/main" id="{D93FDE41-88F2-D049-A817-944AC096B49F}"/>
              </a:ext>
            </a:extLst>
          </p:cNvPr>
          <p:cNvGraphicFramePr>
            <a:graphicFrameLocks noGrp="1"/>
          </p:cNvGraphicFramePr>
          <p:nvPr/>
        </p:nvGraphicFramePr>
        <p:xfrm>
          <a:off x="285205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dirty="0"/>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sp>
        <p:nvSpPr>
          <p:cNvPr id="31" name="角丸四角形吹き出し 30">
            <a:extLst>
              <a:ext uri="{FF2B5EF4-FFF2-40B4-BE49-F238E27FC236}">
                <a16:creationId xmlns:a16="http://schemas.microsoft.com/office/drawing/2014/main" id="{42450602-AD20-5446-9EAF-C7136CEFFB46}"/>
              </a:ext>
            </a:extLst>
          </p:cNvPr>
          <p:cNvSpPr/>
          <p:nvPr/>
        </p:nvSpPr>
        <p:spPr>
          <a:xfrm>
            <a:off x="6748077" y="1432966"/>
            <a:ext cx="1762018" cy="936103"/>
          </a:xfrm>
          <a:prstGeom prst="wedgeRoundRectCallout">
            <a:avLst>
              <a:gd name="adj1" fmla="val -30451"/>
              <a:gd name="adj2" fmla="val 7984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0A87F6DF-F3C8-426B-8D73-552BD72512C1}"/>
              </a:ext>
            </a:extLst>
          </p:cNvPr>
          <p:cNvSpPr>
            <a:spLocks noGrp="1"/>
          </p:cNvSpPr>
          <p:nvPr>
            <p:ph type="sldNum" sz="quarter" idx="12"/>
          </p:nvPr>
        </p:nvSpPr>
        <p:spPr/>
        <p:txBody>
          <a:bodyPr/>
          <a:lstStyle/>
          <a:p>
            <a:fld id="{67391ED0-1D1A-6249-97C0-1521B31F7D8B}" type="slidenum">
              <a:rPr kumimoji="1" lang="ja-JP" altLang="en-US" smtClean="0"/>
              <a:t>52</a:t>
            </a:fld>
            <a:endParaRPr kumimoji="1" lang="ja-JP" altLang="en-US"/>
          </a:p>
        </p:txBody>
      </p:sp>
      <p:sp>
        <p:nvSpPr>
          <p:cNvPr id="17" name="角丸四角形吹き出し 30">
            <a:extLst>
              <a:ext uri="{FF2B5EF4-FFF2-40B4-BE49-F238E27FC236}">
                <a16:creationId xmlns:a16="http://schemas.microsoft.com/office/drawing/2014/main" id="{EC18BB32-732F-D728-B726-AF37A37D32A0}"/>
              </a:ext>
            </a:extLst>
          </p:cNvPr>
          <p:cNvSpPr/>
          <p:nvPr/>
        </p:nvSpPr>
        <p:spPr>
          <a:xfrm>
            <a:off x="295231" y="1503729"/>
            <a:ext cx="2715952" cy="936103"/>
          </a:xfrm>
          <a:prstGeom prst="wedgeRoundRectCallout">
            <a:avLst>
              <a:gd name="adj1" fmla="val 26092"/>
              <a:gd name="adj2" fmla="val 9066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846A1407-D6E9-FC9B-F9B9-FA0267E11E2F}"/>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6972249" y="1565887"/>
            <a:ext cx="656837" cy="656837"/>
          </a:xfrm>
          <a:prstGeom prst="rect">
            <a:avLst/>
          </a:prstGeom>
        </p:spPr>
      </p:pic>
      <p:pic>
        <p:nvPicPr>
          <p:cNvPr id="34" name="図 33">
            <a:extLst>
              <a:ext uri="{FF2B5EF4-FFF2-40B4-BE49-F238E27FC236}">
                <a16:creationId xmlns:a16="http://schemas.microsoft.com/office/drawing/2014/main" id="{E0A40625-78EE-F803-1E33-A1E07A3BB9DE}"/>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7677432" y="1563636"/>
            <a:ext cx="656837" cy="656837"/>
          </a:xfrm>
          <a:prstGeom prst="rect">
            <a:avLst/>
          </a:prstGeom>
        </p:spPr>
      </p:pic>
      <p:sp>
        <p:nvSpPr>
          <p:cNvPr id="40" name="テキスト ボックス 39">
            <a:extLst>
              <a:ext uri="{FF2B5EF4-FFF2-40B4-BE49-F238E27FC236}">
                <a16:creationId xmlns:a16="http://schemas.microsoft.com/office/drawing/2014/main" id="{BDAA6B74-AF77-FBF8-B81A-12E20453AE35}"/>
              </a:ext>
            </a:extLst>
          </p:cNvPr>
          <p:cNvSpPr txBox="1"/>
          <p:nvPr/>
        </p:nvSpPr>
        <p:spPr>
          <a:xfrm>
            <a:off x="2477441" y="3247766"/>
            <a:ext cx="4954882" cy="369332"/>
          </a:xfrm>
          <a:prstGeom prst="rect">
            <a:avLst/>
          </a:prstGeom>
          <a:noFill/>
        </p:spPr>
        <p:txBody>
          <a:bodyPr wrap="square">
            <a:spAutoFit/>
          </a:bodyPr>
          <a:lstStyle/>
          <a:p>
            <a:endParaRPr kumimoji="1" lang="ja-JP" altLang="en-US" dirty="0"/>
          </a:p>
        </p:txBody>
      </p:sp>
      <p:pic>
        <p:nvPicPr>
          <p:cNvPr id="46" name="図 45">
            <a:extLst>
              <a:ext uri="{FF2B5EF4-FFF2-40B4-BE49-F238E27FC236}">
                <a16:creationId xmlns:a16="http://schemas.microsoft.com/office/drawing/2014/main" id="{EC6BDAD1-DBD8-4E84-F754-4A6753503409}"/>
              </a:ext>
            </a:extLst>
          </p:cNvPr>
          <p:cNvPicPr>
            <a:picLocks noChangeAspect="1"/>
          </p:cNvPicPr>
          <p:nvPr/>
        </p:nvPicPr>
        <p:blipFill rotWithShape="1">
          <a:blip r:embed="rId5"/>
          <a:srcRect l="5182" t="14698" r="75011" b="51040"/>
          <a:stretch/>
        </p:blipFill>
        <p:spPr>
          <a:xfrm>
            <a:off x="2664335" y="5237992"/>
            <a:ext cx="747340" cy="969611"/>
          </a:xfrm>
          <a:prstGeom prst="rect">
            <a:avLst/>
          </a:prstGeom>
        </p:spPr>
      </p:pic>
      <p:pic>
        <p:nvPicPr>
          <p:cNvPr id="48" name="図 47">
            <a:extLst>
              <a:ext uri="{FF2B5EF4-FFF2-40B4-BE49-F238E27FC236}">
                <a16:creationId xmlns:a16="http://schemas.microsoft.com/office/drawing/2014/main" id="{0A37A76A-8692-A5CE-EEC5-559ACE9DEBD8}"/>
              </a:ext>
            </a:extLst>
          </p:cNvPr>
          <p:cNvPicPr>
            <a:picLocks noChangeAspect="1"/>
          </p:cNvPicPr>
          <p:nvPr/>
        </p:nvPicPr>
        <p:blipFill rotWithShape="1">
          <a:blip r:embed="rId5"/>
          <a:srcRect l="67044" b="50309"/>
          <a:stretch/>
        </p:blipFill>
        <p:spPr>
          <a:xfrm>
            <a:off x="4316845" y="5117554"/>
            <a:ext cx="963936" cy="1090049"/>
          </a:xfrm>
          <a:prstGeom prst="rect">
            <a:avLst/>
          </a:prstGeom>
        </p:spPr>
      </p:pic>
      <p:pic>
        <p:nvPicPr>
          <p:cNvPr id="50" name="図 49">
            <a:extLst>
              <a:ext uri="{FF2B5EF4-FFF2-40B4-BE49-F238E27FC236}">
                <a16:creationId xmlns:a16="http://schemas.microsoft.com/office/drawing/2014/main" id="{6474DFCA-4C06-4285-F523-196CDADF4573}"/>
              </a:ext>
            </a:extLst>
          </p:cNvPr>
          <p:cNvPicPr>
            <a:picLocks noChangeAspect="1"/>
          </p:cNvPicPr>
          <p:nvPr/>
        </p:nvPicPr>
        <p:blipFill rotWithShape="1">
          <a:blip r:embed="rId5"/>
          <a:srcRect l="67044" t="51913" b="3629"/>
          <a:stretch/>
        </p:blipFill>
        <p:spPr>
          <a:xfrm>
            <a:off x="6032178" y="5174958"/>
            <a:ext cx="963935" cy="975243"/>
          </a:xfrm>
          <a:prstGeom prst="rect">
            <a:avLst/>
          </a:prstGeom>
        </p:spPr>
      </p:pic>
      <p:pic>
        <p:nvPicPr>
          <p:cNvPr id="20" name="図 19">
            <a:extLst>
              <a:ext uri="{FF2B5EF4-FFF2-40B4-BE49-F238E27FC236}">
                <a16:creationId xmlns:a16="http://schemas.microsoft.com/office/drawing/2014/main" id="{48A350A5-2A11-075D-90B9-0BD99F73A1D1}"/>
              </a:ext>
            </a:extLst>
          </p:cNvPr>
          <p:cNvPicPr>
            <a:picLocks noChangeAspect="1"/>
          </p:cNvPicPr>
          <p:nvPr/>
        </p:nvPicPr>
        <p:blipFill rotWithShape="1">
          <a:blip r:embed="rId5"/>
          <a:srcRect l="67044" b="50309"/>
          <a:stretch/>
        </p:blipFill>
        <p:spPr>
          <a:xfrm>
            <a:off x="4537640" y="2539564"/>
            <a:ext cx="963936" cy="1090049"/>
          </a:xfrm>
          <a:prstGeom prst="rect">
            <a:avLst/>
          </a:prstGeom>
        </p:spPr>
      </p:pic>
      <p:pic>
        <p:nvPicPr>
          <p:cNvPr id="32" name="図 31">
            <a:extLst>
              <a:ext uri="{FF2B5EF4-FFF2-40B4-BE49-F238E27FC236}">
                <a16:creationId xmlns:a16="http://schemas.microsoft.com/office/drawing/2014/main" id="{F0ED9DFA-EF9D-2EC8-FD50-5669BF811F1D}"/>
              </a:ext>
            </a:extLst>
          </p:cNvPr>
          <p:cNvPicPr>
            <a:picLocks noChangeAspect="1"/>
          </p:cNvPicPr>
          <p:nvPr/>
        </p:nvPicPr>
        <p:blipFill rotWithShape="1">
          <a:blip r:embed="rId5"/>
          <a:srcRect l="67044" t="51913" b="3629"/>
          <a:stretch/>
        </p:blipFill>
        <p:spPr>
          <a:xfrm>
            <a:off x="6032177" y="3650564"/>
            <a:ext cx="963935" cy="975243"/>
          </a:xfrm>
          <a:prstGeom prst="rect">
            <a:avLst/>
          </a:prstGeom>
        </p:spPr>
      </p:pic>
      <p:sp>
        <p:nvSpPr>
          <p:cNvPr id="3" name="円/楕円 1">
            <a:extLst>
              <a:ext uri="{FF2B5EF4-FFF2-40B4-BE49-F238E27FC236}">
                <a16:creationId xmlns:a16="http://schemas.microsoft.com/office/drawing/2014/main" id="{2E09D890-2104-43D0-D7B5-3AD17D496848}"/>
              </a:ext>
            </a:extLst>
          </p:cNvPr>
          <p:cNvSpPr/>
          <p:nvPr/>
        </p:nvSpPr>
        <p:spPr>
          <a:xfrm>
            <a:off x="6053901" y="5228139"/>
            <a:ext cx="834458" cy="8675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6576012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D93FDE41-88F2-D049-A817-944AC096B49F}"/>
              </a:ext>
            </a:extLst>
          </p:cNvPr>
          <p:cNvGraphicFramePr>
            <a:graphicFrameLocks noGrp="1"/>
          </p:cNvGraphicFramePr>
          <p:nvPr/>
        </p:nvGraphicFramePr>
        <p:xfrm>
          <a:off x="1591969"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graphicFrame>
        <p:nvGraphicFramePr>
          <p:cNvPr id="29" name="表 28">
            <a:extLst>
              <a:ext uri="{FF2B5EF4-FFF2-40B4-BE49-F238E27FC236}">
                <a16:creationId xmlns:a16="http://schemas.microsoft.com/office/drawing/2014/main" id="{90910291-01B6-484E-9882-9F11ED2EEB9C}"/>
              </a:ext>
            </a:extLst>
          </p:cNvPr>
          <p:cNvGraphicFramePr>
            <a:graphicFrameLocks noGrp="1"/>
          </p:cNvGraphicFramePr>
          <p:nvPr/>
        </p:nvGraphicFramePr>
        <p:xfrm>
          <a:off x="3144323"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a:p>
                  </a:txBody>
                  <a:tcPr/>
                </a:tc>
                <a:extLst>
                  <a:ext uri="{0D108BD9-81ED-4DB2-BD59-A6C34878D82A}">
                    <a16:rowId xmlns:a16="http://schemas.microsoft.com/office/drawing/2014/main" val="2502766129"/>
                  </a:ext>
                </a:extLst>
              </a:tr>
            </a:tbl>
          </a:graphicData>
        </a:graphic>
      </p:graphicFrame>
      <p:graphicFrame>
        <p:nvGraphicFramePr>
          <p:cNvPr id="30" name="表 29">
            <a:extLst>
              <a:ext uri="{FF2B5EF4-FFF2-40B4-BE49-F238E27FC236}">
                <a16:creationId xmlns:a16="http://schemas.microsoft.com/office/drawing/2014/main" id="{B54070A7-B98E-874B-9922-2DE791F85272}"/>
              </a:ext>
            </a:extLst>
          </p:cNvPr>
          <p:cNvGraphicFramePr>
            <a:graphicFrameLocks noGrp="1"/>
          </p:cNvGraphicFramePr>
          <p:nvPr/>
        </p:nvGraphicFramePr>
        <p:xfrm>
          <a:off x="4643513"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graphicFrame>
        <p:nvGraphicFramePr>
          <p:cNvPr id="41" name="表 40">
            <a:extLst>
              <a:ext uri="{FF2B5EF4-FFF2-40B4-BE49-F238E27FC236}">
                <a16:creationId xmlns:a16="http://schemas.microsoft.com/office/drawing/2014/main" id="{771D77E6-0283-3741-BA60-ACC6A4821902}"/>
              </a:ext>
            </a:extLst>
          </p:cNvPr>
          <p:cNvGraphicFramePr>
            <a:graphicFrameLocks noGrp="1"/>
          </p:cNvGraphicFramePr>
          <p:nvPr/>
        </p:nvGraphicFramePr>
        <p:xfrm>
          <a:off x="613603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graphicFrame>
        <p:nvGraphicFramePr>
          <p:cNvPr id="42" name="表 41">
            <a:extLst>
              <a:ext uri="{FF2B5EF4-FFF2-40B4-BE49-F238E27FC236}">
                <a16:creationId xmlns:a16="http://schemas.microsoft.com/office/drawing/2014/main" id="{E0B69F66-2DC4-1F40-B0F6-618725CDA36C}"/>
              </a:ext>
            </a:extLst>
          </p:cNvPr>
          <p:cNvGraphicFramePr>
            <a:graphicFrameLocks noGrp="1"/>
          </p:cNvGraphicFramePr>
          <p:nvPr/>
        </p:nvGraphicFramePr>
        <p:xfrm>
          <a:off x="7635227" y="2598688"/>
          <a:ext cx="1119236" cy="2024316"/>
        </p:xfrm>
        <a:graphic>
          <a:graphicData uri="http://schemas.openxmlformats.org/drawingml/2006/table">
            <a:tbl>
              <a:tblPr firstRow="1" bandRow="1">
                <a:tableStyleId>{5940675A-B579-460E-94D1-54222C63F5DA}</a:tableStyleId>
              </a:tblPr>
              <a:tblGrid>
                <a:gridCol w="1119236">
                  <a:extLst>
                    <a:ext uri="{9D8B030D-6E8A-4147-A177-3AD203B41FA5}">
                      <a16:colId xmlns:a16="http://schemas.microsoft.com/office/drawing/2014/main" val="2112073619"/>
                    </a:ext>
                  </a:extLst>
                </a:gridCol>
              </a:tblGrid>
              <a:tr h="1012158">
                <a:tc>
                  <a:txBody>
                    <a:bodyPr/>
                    <a:lstStyle/>
                    <a:p>
                      <a:endParaRPr kumimoji="1" lang="ja-JP" altLang="en-US" dirty="0"/>
                    </a:p>
                  </a:txBody>
                  <a:tcPr/>
                </a:tc>
                <a:extLst>
                  <a:ext uri="{0D108BD9-81ED-4DB2-BD59-A6C34878D82A}">
                    <a16:rowId xmlns:a16="http://schemas.microsoft.com/office/drawing/2014/main" val="2376910136"/>
                  </a:ext>
                </a:extLst>
              </a:tr>
              <a:tr h="1012158">
                <a:tc>
                  <a:txBody>
                    <a:bodyPr/>
                    <a:lstStyle/>
                    <a:p>
                      <a:endParaRPr kumimoji="1" lang="ja-JP" altLang="en-US" dirty="0"/>
                    </a:p>
                  </a:txBody>
                  <a:tcPr/>
                </a:tc>
                <a:extLst>
                  <a:ext uri="{0D108BD9-81ED-4DB2-BD59-A6C34878D82A}">
                    <a16:rowId xmlns:a16="http://schemas.microsoft.com/office/drawing/2014/main" val="2502766129"/>
                  </a:ext>
                </a:extLst>
              </a:tr>
            </a:tbl>
          </a:graphicData>
        </a:graphic>
      </p:graphicFrame>
      <p:sp>
        <p:nvSpPr>
          <p:cNvPr id="5" name="テキスト ボックス 4">
            <a:extLst>
              <a:ext uri="{FF2B5EF4-FFF2-40B4-BE49-F238E27FC236}">
                <a16:creationId xmlns:a16="http://schemas.microsoft.com/office/drawing/2014/main" id="{10E46FC8-0F7B-F040-A5C6-53B33DD1990F}"/>
              </a:ext>
            </a:extLst>
          </p:cNvPr>
          <p:cNvSpPr txBox="1"/>
          <p:nvPr/>
        </p:nvSpPr>
        <p:spPr>
          <a:xfrm>
            <a:off x="454060" y="202553"/>
            <a:ext cx="9161988" cy="1169551"/>
          </a:xfrm>
          <a:prstGeom prst="rect">
            <a:avLst/>
          </a:prstGeom>
          <a:noFill/>
        </p:spPr>
        <p:txBody>
          <a:bodyPr wrap="square" rtlCol="0">
            <a:spAutoFit/>
          </a:bodyPr>
          <a:lstStyle/>
          <a:p>
            <a:r>
              <a:rPr lang="ja-JP" altLang="en-US" sz="1400" dirty="0"/>
              <a:t>先生にじゃんけんで勝つと、コインを２枚もらえて、あいこだと１枚返して、負けると２枚返さなければいけないゲームをしています。</a:t>
            </a:r>
            <a:endParaRPr lang="en-US" altLang="ja-JP" sz="1400" dirty="0"/>
          </a:p>
          <a:p>
            <a:r>
              <a:rPr lang="ja-JP" altLang="en-US" sz="1400" dirty="0"/>
              <a:t>優斗くんは、ゲームを始めるときにコインを３枚持っていました。その後じゃんけんを５回すると、コインは４枚になりました。この時、？に入るのはグーチョキパーのどれになりますか。下から選んで◯をつけましょう。</a:t>
            </a:r>
            <a:endParaRPr lang="en-US" altLang="ja-JP" sz="1400" dirty="0"/>
          </a:p>
          <a:p>
            <a:r>
              <a:rPr lang="ja-JP" altLang="en-US" sz="1400" dirty="0">
                <a:solidFill>
                  <a:schemeClr val="bg1"/>
                </a:solidFill>
              </a:rPr>
              <a:t>Ａー１５⑳</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51" name="正方形/長方形 50">
            <a:extLst>
              <a:ext uri="{FF2B5EF4-FFF2-40B4-BE49-F238E27FC236}">
                <a16:creationId xmlns:a16="http://schemas.microsoft.com/office/drawing/2014/main" id="{86C27DD2-13BE-4A7D-9A20-E5DDDFB211ED}"/>
              </a:ext>
            </a:extLst>
          </p:cNvPr>
          <p:cNvSpPr/>
          <p:nvPr/>
        </p:nvSpPr>
        <p:spPr>
          <a:xfrm>
            <a:off x="754429" y="5075353"/>
            <a:ext cx="8283245" cy="1215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4A620701-77A3-6947-8E9E-2B09FE78275F}"/>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601" t="5272" r="76725" b="66666"/>
          <a:stretch/>
        </p:blipFill>
        <p:spPr>
          <a:xfrm>
            <a:off x="317623" y="2534221"/>
            <a:ext cx="1100788" cy="1021757"/>
          </a:xfrm>
          <a:prstGeom prst="rect">
            <a:avLst/>
          </a:prstGeom>
        </p:spPr>
      </p:pic>
      <p:pic>
        <p:nvPicPr>
          <p:cNvPr id="9" name="図 8">
            <a:extLst>
              <a:ext uri="{FF2B5EF4-FFF2-40B4-BE49-F238E27FC236}">
                <a16:creationId xmlns:a16="http://schemas.microsoft.com/office/drawing/2014/main" id="{FE10013A-176B-994D-B8A8-9442052F8C20}"/>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633667" y="1610499"/>
            <a:ext cx="656837" cy="656837"/>
          </a:xfrm>
          <a:prstGeom prst="rect">
            <a:avLst/>
          </a:prstGeom>
        </p:spPr>
      </p:pic>
      <p:pic>
        <p:nvPicPr>
          <p:cNvPr id="18" name="図 17">
            <a:extLst>
              <a:ext uri="{FF2B5EF4-FFF2-40B4-BE49-F238E27FC236}">
                <a16:creationId xmlns:a16="http://schemas.microsoft.com/office/drawing/2014/main" id="{A6B5C9A1-7874-9748-BAEC-A779FA7E60F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2151517" y="1641205"/>
            <a:ext cx="656837" cy="656837"/>
          </a:xfrm>
          <a:prstGeom prst="rect">
            <a:avLst/>
          </a:prstGeom>
        </p:spPr>
      </p:pic>
      <p:pic>
        <p:nvPicPr>
          <p:cNvPr id="19" name="図 18">
            <a:extLst>
              <a:ext uri="{FF2B5EF4-FFF2-40B4-BE49-F238E27FC236}">
                <a16:creationId xmlns:a16="http://schemas.microsoft.com/office/drawing/2014/main" id="{890CE4D2-11ED-7C42-80D7-3B333764869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1395905" y="1610499"/>
            <a:ext cx="656837" cy="656837"/>
          </a:xfrm>
          <a:prstGeom prst="rect">
            <a:avLst/>
          </a:prstGeom>
        </p:spPr>
      </p:pic>
      <p:pic>
        <p:nvPicPr>
          <p:cNvPr id="22" name="図 21">
            <a:extLst>
              <a:ext uri="{FF2B5EF4-FFF2-40B4-BE49-F238E27FC236}">
                <a16:creationId xmlns:a16="http://schemas.microsoft.com/office/drawing/2014/main" id="{3DE8BB6F-EE99-4D4E-A7F8-784431273F41}"/>
              </a:ext>
            </a:extLst>
          </p:cNvPr>
          <p:cNvPicPr>
            <a:picLocks noChangeAspect="1"/>
          </p:cNvPicPr>
          <p:nvPr/>
        </p:nvPicPr>
        <p:blipFill rotWithShape="1">
          <a:blip r:embed="rId5"/>
          <a:srcRect l="5182" t="14698" r="75011" b="51040"/>
          <a:stretch/>
        </p:blipFill>
        <p:spPr>
          <a:xfrm>
            <a:off x="1806980" y="3692913"/>
            <a:ext cx="747340" cy="969611"/>
          </a:xfrm>
          <a:prstGeom prst="rect">
            <a:avLst/>
          </a:prstGeom>
        </p:spPr>
      </p:pic>
      <p:pic>
        <p:nvPicPr>
          <p:cNvPr id="23" name="図 22">
            <a:extLst>
              <a:ext uri="{FF2B5EF4-FFF2-40B4-BE49-F238E27FC236}">
                <a16:creationId xmlns:a16="http://schemas.microsoft.com/office/drawing/2014/main" id="{64A2BF76-A2AA-1B45-A7A0-37CC18A957E1}"/>
              </a:ext>
            </a:extLst>
          </p:cNvPr>
          <p:cNvPicPr>
            <a:picLocks noChangeAspect="1"/>
          </p:cNvPicPr>
          <p:nvPr/>
        </p:nvPicPr>
        <p:blipFill rotWithShape="1">
          <a:blip r:embed="rId5"/>
          <a:srcRect l="67044" t="51913" b="3629"/>
          <a:stretch/>
        </p:blipFill>
        <p:spPr>
          <a:xfrm>
            <a:off x="3306290" y="2612950"/>
            <a:ext cx="963935" cy="975243"/>
          </a:xfrm>
          <a:prstGeom prst="rect">
            <a:avLst/>
          </a:prstGeom>
        </p:spPr>
      </p:pic>
      <p:pic>
        <p:nvPicPr>
          <p:cNvPr id="24" name="図 23">
            <a:extLst>
              <a:ext uri="{FF2B5EF4-FFF2-40B4-BE49-F238E27FC236}">
                <a16:creationId xmlns:a16="http://schemas.microsoft.com/office/drawing/2014/main" id="{F05AE01E-B204-3E4E-8D6A-842679F7DE22}"/>
              </a:ext>
            </a:extLst>
          </p:cNvPr>
          <p:cNvPicPr>
            <a:picLocks noChangeAspect="1"/>
          </p:cNvPicPr>
          <p:nvPr/>
        </p:nvPicPr>
        <p:blipFill rotWithShape="1">
          <a:blip r:embed="rId6">
            <a:grayscl/>
          </a:blip>
          <a:srcRect t="-1" r="1342" b="64616"/>
          <a:stretch/>
        </p:blipFill>
        <p:spPr>
          <a:xfrm>
            <a:off x="705984" y="3760015"/>
            <a:ext cx="584520" cy="760971"/>
          </a:xfrm>
          <a:prstGeom prst="rect">
            <a:avLst/>
          </a:prstGeom>
        </p:spPr>
      </p:pic>
      <p:pic>
        <p:nvPicPr>
          <p:cNvPr id="26" name="図 25">
            <a:extLst>
              <a:ext uri="{FF2B5EF4-FFF2-40B4-BE49-F238E27FC236}">
                <a16:creationId xmlns:a16="http://schemas.microsoft.com/office/drawing/2014/main" id="{2A0565EE-F98A-7440-B1D1-EDC1F4D45191}"/>
              </a:ext>
            </a:extLst>
          </p:cNvPr>
          <p:cNvPicPr>
            <a:picLocks noChangeAspect="1"/>
          </p:cNvPicPr>
          <p:nvPr/>
        </p:nvPicPr>
        <p:blipFill rotWithShape="1">
          <a:blip r:embed="rId5"/>
          <a:srcRect l="67044" b="50309"/>
          <a:stretch/>
        </p:blipFill>
        <p:spPr>
          <a:xfrm>
            <a:off x="4798813" y="2555546"/>
            <a:ext cx="963936" cy="1090049"/>
          </a:xfrm>
          <a:prstGeom prst="rect">
            <a:avLst/>
          </a:prstGeom>
        </p:spPr>
      </p:pic>
      <p:pic>
        <p:nvPicPr>
          <p:cNvPr id="27" name="図 26">
            <a:extLst>
              <a:ext uri="{FF2B5EF4-FFF2-40B4-BE49-F238E27FC236}">
                <a16:creationId xmlns:a16="http://schemas.microsoft.com/office/drawing/2014/main" id="{57031842-CFE1-DC4F-BD0E-6F3FB9581915}"/>
              </a:ext>
            </a:extLst>
          </p:cNvPr>
          <p:cNvPicPr>
            <a:picLocks noChangeAspect="1"/>
          </p:cNvPicPr>
          <p:nvPr/>
        </p:nvPicPr>
        <p:blipFill rotWithShape="1">
          <a:blip r:embed="rId5"/>
          <a:srcRect l="67044" t="51913" b="3629"/>
          <a:stretch/>
        </p:blipFill>
        <p:spPr>
          <a:xfrm>
            <a:off x="1719876" y="2629945"/>
            <a:ext cx="963935" cy="975243"/>
          </a:xfrm>
          <a:prstGeom prst="rect">
            <a:avLst/>
          </a:prstGeom>
        </p:spPr>
      </p:pic>
      <p:sp>
        <p:nvSpPr>
          <p:cNvPr id="11" name="角丸四角形吹き出し 10">
            <a:extLst>
              <a:ext uri="{FF2B5EF4-FFF2-40B4-BE49-F238E27FC236}">
                <a16:creationId xmlns:a16="http://schemas.microsoft.com/office/drawing/2014/main" id="{B3DEB67B-09EE-B64E-AEAF-6E666ACEA5A0}"/>
              </a:ext>
            </a:extLst>
          </p:cNvPr>
          <p:cNvSpPr/>
          <p:nvPr/>
        </p:nvSpPr>
        <p:spPr>
          <a:xfrm>
            <a:off x="393405" y="1543265"/>
            <a:ext cx="2598081" cy="819795"/>
          </a:xfrm>
          <a:prstGeom prst="wedgeRoundRectCallout">
            <a:avLst>
              <a:gd name="adj1" fmla="val -28542"/>
              <a:gd name="adj2" fmla="val 6720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吹き出し 30">
            <a:extLst>
              <a:ext uri="{FF2B5EF4-FFF2-40B4-BE49-F238E27FC236}">
                <a16:creationId xmlns:a16="http://schemas.microsoft.com/office/drawing/2014/main" id="{42450602-AD20-5446-9EAF-C7136CEFFB46}"/>
              </a:ext>
            </a:extLst>
          </p:cNvPr>
          <p:cNvSpPr/>
          <p:nvPr/>
        </p:nvSpPr>
        <p:spPr>
          <a:xfrm>
            <a:off x="6996113" y="1543265"/>
            <a:ext cx="2598081" cy="819795"/>
          </a:xfrm>
          <a:prstGeom prst="wedgeRoundRectCallout">
            <a:avLst>
              <a:gd name="adj1" fmla="val 16815"/>
              <a:gd name="adj2" fmla="val 7416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059ABA04-3992-3442-B31E-3A981BB72E7E}"/>
              </a:ext>
            </a:extLst>
          </p:cNvPr>
          <p:cNvPicPr>
            <a:picLocks noChangeAspect="1"/>
          </p:cNvPicPr>
          <p:nvPr/>
        </p:nvPicPr>
        <p:blipFill rotWithShape="1">
          <a:blip r:embed="rId5"/>
          <a:srcRect l="67044" t="51913" b="3629"/>
          <a:stretch/>
        </p:blipFill>
        <p:spPr>
          <a:xfrm>
            <a:off x="3306290" y="3579979"/>
            <a:ext cx="963935" cy="975243"/>
          </a:xfrm>
          <a:prstGeom prst="rect">
            <a:avLst/>
          </a:prstGeom>
        </p:spPr>
      </p:pic>
      <p:pic>
        <p:nvPicPr>
          <p:cNvPr id="39" name="図 38">
            <a:extLst>
              <a:ext uri="{FF2B5EF4-FFF2-40B4-BE49-F238E27FC236}">
                <a16:creationId xmlns:a16="http://schemas.microsoft.com/office/drawing/2014/main" id="{4C54FF65-26B3-264D-95DE-03C6E6BA3925}"/>
              </a:ext>
            </a:extLst>
          </p:cNvPr>
          <p:cNvPicPr>
            <a:picLocks noChangeAspect="1"/>
          </p:cNvPicPr>
          <p:nvPr/>
        </p:nvPicPr>
        <p:blipFill rotWithShape="1">
          <a:blip r:embed="rId5"/>
          <a:srcRect l="67044" b="50309"/>
          <a:stretch/>
        </p:blipFill>
        <p:spPr>
          <a:xfrm>
            <a:off x="7790527" y="3546626"/>
            <a:ext cx="963936" cy="1090049"/>
          </a:xfrm>
          <a:prstGeom prst="rect">
            <a:avLst/>
          </a:prstGeom>
        </p:spPr>
      </p:pic>
      <p:pic>
        <p:nvPicPr>
          <p:cNvPr id="40" name="図 39">
            <a:extLst>
              <a:ext uri="{FF2B5EF4-FFF2-40B4-BE49-F238E27FC236}">
                <a16:creationId xmlns:a16="http://schemas.microsoft.com/office/drawing/2014/main" id="{CDFE73AC-F6E6-B74B-A391-9404FF864A5B}"/>
              </a:ext>
            </a:extLst>
          </p:cNvPr>
          <p:cNvPicPr>
            <a:picLocks noChangeAspect="1"/>
          </p:cNvPicPr>
          <p:nvPr/>
        </p:nvPicPr>
        <p:blipFill rotWithShape="1">
          <a:blip r:embed="rId5"/>
          <a:srcRect l="67044" t="51913" b="3629"/>
          <a:stretch/>
        </p:blipFill>
        <p:spPr>
          <a:xfrm>
            <a:off x="6257783" y="3642226"/>
            <a:ext cx="963935" cy="975243"/>
          </a:xfrm>
          <a:prstGeom prst="rect">
            <a:avLst/>
          </a:prstGeom>
        </p:spPr>
      </p:pic>
      <p:sp>
        <p:nvSpPr>
          <p:cNvPr id="2" name="スライド番号プレースホルダー 1">
            <a:extLst>
              <a:ext uri="{FF2B5EF4-FFF2-40B4-BE49-F238E27FC236}">
                <a16:creationId xmlns:a16="http://schemas.microsoft.com/office/drawing/2014/main" id="{B1851742-A338-41B6-B8CB-B5DD20C51AF0}"/>
              </a:ext>
            </a:extLst>
          </p:cNvPr>
          <p:cNvSpPr>
            <a:spLocks noGrp="1"/>
          </p:cNvSpPr>
          <p:nvPr>
            <p:ph type="sldNum" sz="quarter" idx="12"/>
          </p:nvPr>
        </p:nvSpPr>
        <p:spPr/>
        <p:txBody>
          <a:bodyPr/>
          <a:lstStyle/>
          <a:p>
            <a:fld id="{67391ED0-1D1A-6249-97C0-1521B31F7D8B}" type="slidenum">
              <a:rPr kumimoji="1" lang="ja-JP" altLang="en-US" smtClean="0"/>
              <a:t>53</a:t>
            </a:fld>
            <a:endParaRPr kumimoji="1" lang="ja-JP" altLang="en-US"/>
          </a:p>
        </p:txBody>
      </p:sp>
      <p:pic>
        <p:nvPicPr>
          <p:cNvPr id="4" name="図 3">
            <a:extLst>
              <a:ext uri="{FF2B5EF4-FFF2-40B4-BE49-F238E27FC236}">
                <a16:creationId xmlns:a16="http://schemas.microsoft.com/office/drawing/2014/main" id="{020FE6CF-2125-CC7B-03EB-65877F2890B5}"/>
              </a:ext>
            </a:extLst>
          </p:cNvPr>
          <p:cNvPicPr>
            <a:picLocks noChangeAspect="1"/>
          </p:cNvPicPr>
          <p:nvPr/>
        </p:nvPicPr>
        <p:blipFill rotWithShape="1">
          <a:blip r:embed="rId5"/>
          <a:srcRect l="67044" b="50309"/>
          <a:stretch/>
        </p:blipFill>
        <p:spPr>
          <a:xfrm>
            <a:off x="4316845" y="5117554"/>
            <a:ext cx="963936" cy="1090049"/>
          </a:xfrm>
          <a:prstGeom prst="rect">
            <a:avLst/>
          </a:prstGeom>
        </p:spPr>
      </p:pic>
      <p:pic>
        <p:nvPicPr>
          <p:cNvPr id="8" name="図 7">
            <a:extLst>
              <a:ext uri="{FF2B5EF4-FFF2-40B4-BE49-F238E27FC236}">
                <a16:creationId xmlns:a16="http://schemas.microsoft.com/office/drawing/2014/main" id="{30DD6C56-7BDA-28F1-0D4E-468681AA0C71}"/>
              </a:ext>
            </a:extLst>
          </p:cNvPr>
          <p:cNvPicPr>
            <a:picLocks noChangeAspect="1"/>
          </p:cNvPicPr>
          <p:nvPr/>
        </p:nvPicPr>
        <p:blipFill rotWithShape="1">
          <a:blip r:embed="rId5"/>
          <a:srcRect l="67044" t="51913" b="3629"/>
          <a:stretch/>
        </p:blipFill>
        <p:spPr>
          <a:xfrm>
            <a:off x="6032178" y="5174958"/>
            <a:ext cx="963935" cy="975243"/>
          </a:xfrm>
          <a:prstGeom prst="rect">
            <a:avLst/>
          </a:prstGeom>
        </p:spPr>
      </p:pic>
      <p:pic>
        <p:nvPicPr>
          <p:cNvPr id="15" name="図 14">
            <a:extLst>
              <a:ext uri="{FF2B5EF4-FFF2-40B4-BE49-F238E27FC236}">
                <a16:creationId xmlns:a16="http://schemas.microsoft.com/office/drawing/2014/main" id="{A05D75B2-158F-76ED-77DE-14E4DC5FB74A}"/>
              </a:ext>
            </a:extLst>
          </p:cNvPr>
          <p:cNvPicPr>
            <a:picLocks noChangeAspect="1"/>
          </p:cNvPicPr>
          <p:nvPr/>
        </p:nvPicPr>
        <p:blipFill rotWithShape="1">
          <a:blip r:embed="rId5"/>
          <a:srcRect l="5182" t="14698" r="75011" b="51040"/>
          <a:stretch/>
        </p:blipFill>
        <p:spPr>
          <a:xfrm>
            <a:off x="2711205" y="5237992"/>
            <a:ext cx="747340" cy="969611"/>
          </a:xfrm>
          <a:prstGeom prst="rect">
            <a:avLst/>
          </a:prstGeom>
        </p:spPr>
      </p:pic>
      <p:sp>
        <p:nvSpPr>
          <p:cNvPr id="17" name="テキスト ボックス 16">
            <a:extLst>
              <a:ext uri="{FF2B5EF4-FFF2-40B4-BE49-F238E27FC236}">
                <a16:creationId xmlns:a16="http://schemas.microsoft.com/office/drawing/2014/main" id="{39C1A8A3-B189-A7A2-DE54-66FB5B20DAA1}"/>
              </a:ext>
            </a:extLst>
          </p:cNvPr>
          <p:cNvSpPr txBox="1"/>
          <p:nvPr/>
        </p:nvSpPr>
        <p:spPr>
          <a:xfrm>
            <a:off x="6263860" y="2612626"/>
            <a:ext cx="879225" cy="1015663"/>
          </a:xfrm>
          <a:prstGeom prst="rect">
            <a:avLst/>
          </a:prstGeom>
          <a:noFill/>
        </p:spPr>
        <p:txBody>
          <a:bodyPr wrap="square" rtlCol="0">
            <a:spAutoFit/>
          </a:bodyPr>
          <a:lstStyle/>
          <a:p>
            <a:r>
              <a:rPr lang="ja-JP" altLang="en-US" sz="6000" dirty="0"/>
              <a:t>？</a:t>
            </a:r>
            <a:endParaRPr lang="en-US" altLang="ja-JP" sz="6000" dirty="0"/>
          </a:p>
        </p:txBody>
      </p:sp>
      <p:pic>
        <p:nvPicPr>
          <p:cNvPr id="33" name="図 32">
            <a:extLst>
              <a:ext uri="{FF2B5EF4-FFF2-40B4-BE49-F238E27FC236}">
                <a16:creationId xmlns:a16="http://schemas.microsoft.com/office/drawing/2014/main" id="{4CB11C11-7F7B-A1D5-9374-A6DFBB566F67}"/>
              </a:ext>
            </a:extLst>
          </p:cNvPr>
          <p:cNvPicPr>
            <a:picLocks noChangeAspect="1"/>
          </p:cNvPicPr>
          <p:nvPr/>
        </p:nvPicPr>
        <p:blipFill rotWithShape="1">
          <a:blip r:embed="rId5"/>
          <a:srcRect l="67044" b="50309"/>
          <a:stretch/>
        </p:blipFill>
        <p:spPr>
          <a:xfrm>
            <a:off x="4854907" y="3482511"/>
            <a:ext cx="963936" cy="1090049"/>
          </a:xfrm>
          <a:prstGeom prst="rect">
            <a:avLst/>
          </a:prstGeom>
        </p:spPr>
      </p:pic>
      <p:pic>
        <p:nvPicPr>
          <p:cNvPr id="38" name="図 37">
            <a:extLst>
              <a:ext uri="{FF2B5EF4-FFF2-40B4-BE49-F238E27FC236}">
                <a16:creationId xmlns:a16="http://schemas.microsoft.com/office/drawing/2014/main" id="{2162C3A1-F2E8-00FC-DE2D-8D9F457D89A8}"/>
              </a:ext>
            </a:extLst>
          </p:cNvPr>
          <p:cNvPicPr>
            <a:picLocks noChangeAspect="1"/>
          </p:cNvPicPr>
          <p:nvPr/>
        </p:nvPicPr>
        <p:blipFill rotWithShape="1">
          <a:blip r:embed="rId5"/>
          <a:srcRect l="5182" t="14698" r="75011" b="51040"/>
          <a:stretch/>
        </p:blipFill>
        <p:spPr>
          <a:xfrm>
            <a:off x="7796384" y="2674589"/>
            <a:ext cx="747340" cy="969611"/>
          </a:xfrm>
          <a:prstGeom prst="rect">
            <a:avLst/>
          </a:prstGeom>
        </p:spPr>
      </p:pic>
      <p:pic>
        <p:nvPicPr>
          <p:cNvPr id="46" name="図 45">
            <a:extLst>
              <a:ext uri="{FF2B5EF4-FFF2-40B4-BE49-F238E27FC236}">
                <a16:creationId xmlns:a16="http://schemas.microsoft.com/office/drawing/2014/main" id="{0350515A-7FDD-2681-F783-CC031B5DE1A7}"/>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7035664" y="1603979"/>
            <a:ext cx="656837" cy="656837"/>
          </a:xfrm>
          <a:prstGeom prst="rect">
            <a:avLst/>
          </a:prstGeom>
        </p:spPr>
      </p:pic>
      <p:pic>
        <p:nvPicPr>
          <p:cNvPr id="48" name="図 47">
            <a:extLst>
              <a:ext uri="{FF2B5EF4-FFF2-40B4-BE49-F238E27FC236}">
                <a16:creationId xmlns:a16="http://schemas.microsoft.com/office/drawing/2014/main" id="{7315E78D-FC1D-97FC-9B0F-5892F508000B}"/>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7659213" y="1591105"/>
            <a:ext cx="656837" cy="656837"/>
          </a:xfrm>
          <a:prstGeom prst="rect">
            <a:avLst/>
          </a:prstGeom>
        </p:spPr>
      </p:pic>
      <p:pic>
        <p:nvPicPr>
          <p:cNvPr id="50" name="図 49">
            <a:extLst>
              <a:ext uri="{FF2B5EF4-FFF2-40B4-BE49-F238E27FC236}">
                <a16:creationId xmlns:a16="http://schemas.microsoft.com/office/drawing/2014/main" id="{42707C56-ECF5-8059-86A6-93B13F363036}"/>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8266927" y="1581733"/>
            <a:ext cx="656837" cy="656837"/>
          </a:xfrm>
          <a:prstGeom prst="rect">
            <a:avLst/>
          </a:prstGeom>
        </p:spPr>
      </p:pic>
      <p:pic>
        <p:nvPicPr>
          <p:cNvPr id="53" name="図 52">
            <a:extLst>
              <a:ext uri="{FF2B5EF4-FFF2-40B4-BE49-F238E27FC236}">
                <a16:creationId xmlns:a16="http://schemas.microsoft.com/office/drawing/2014/main" id="{84489FD9-17AE-1C3B-E1BC-1547269F2832}"/>
              </a:ext>
            </a:extLst>
          </p:cNvPr>
          <p:cNvPicPr>
            <a:picLocks noChangeAspect="1"/>
          </p:cNvPicPr>
          <p:nvPr/>
        </p:nvPicPr>
        <p:blipFill>
          <a:blip r:embed="rId4">
            <a:extLst>
              <a:ext uri="{BEBA8EAE-BF5A-486C-A8C5-ECC9F3942E4B}">
                <a14:imgProps xmlns:a14="http://schemas.microsoft.com/office/drawing/2010/main">
                  <a14:imgLayer>
                    <a14:imgEffect>
                      <a14:saturation sat="0"/>
                    </a14:imgEffect>
                  </a14:imgLayer>
                </a14:imgProps>
              </a:ext>
            </a:extLst>
          </a:blip>
          <a:stretch>
            <a:fillRect/>
          </a:stretch>
        </p:blipFill>
        <p:spPr>
          <a:xfrm>
            <a:off x="8896544" y="1591104"/>
            <a:ext cx="656837" cy="656837"/>
          </a:xfrm>
          <a:prstGeom prst="rect">
            <a:avLst/>
          </a:prstGeom>
        </p:spPr>
      </p:pic>
      <p:sp>
        <p:nvSpPr>
          <p:cNvPr id="3" name="円/楕円 1">
            <a:extLst>
              <a:ext uri="{FF2B5EF4-FFF2-40B4-BE49-F238E27FC236}">
                <a16:creationId xmlns:a16="http://schemas.microsoft.com/office/drawing/2014/main" id="{14979CE7-28F4-72F5-D792-099E431EA72A}"/>
              </a:ext>
            </a:extLst>
          </p:cNvPr>
          <p:cNvSpPr/>
          <p:nvPr/>
        </p:nvSpPr>
        <p:spPr>
          <a:xfrm>
            <a:off x="6053901" y="5228139"/>
            <a:ext cx="834458" cy="8675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141642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54</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1.</a:t>
            </a:r>
            <a:r>
              <a:rPr lang="ja-JP" altLang="en-US" sz="1292"/>
              <a:t> 鉛筆が、机の上の鉛筆立てに立っている他に、引き出しの中に二本あるそうです。全部で何本ありますか。その数だけ、サイコロの目が１のお部屋に丸を描きましょう。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285352"/>
          </a:xfrm>
          <a:prstGeom prst="rect">
            <a:avLst/>
          </a:prstGeom>
          <a:noFill/>
        </p:spPr>
        <p:txBody>
          <a:bodyPr wrap="square" rtlCol="0">
            <a:spAutoFit/>
          </a:bodyPr>
          <a:lstStyle/>
          <a:p>
            <a:r>
              <a:rPr lang="en-US" altLang="ja-JP" sz="1292" dirty="0"/>
              <a:t>2.</a:t>
            </a:r>
            <a:r>
              <a:rPr lang="ja-JP" altLang="en-US" sz="1292"/>
              <a:t>押入れには、床の上に転がっているボールの半分の数のボールが入っています。床の上と、押入れのボールの数を合わせると全部でいくつになりますか。その数だけ、サイコロの目が２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086516"/>
          </a:xfrm>
          <a:prstGeom prst="rect">
            <a:avLst/>
          </a:prstGeom>
          <a:noFill/>
        </p:spPr>
        <p:txBody>
          <a:bodyPr wrap="square" rtlCol="0">
            <a:spAutoFit/>
          </a:bodyPr>
          <a:lstStyle/>
          <a:p>
            <a:r>
              <a:rPr lang="en-US" altLang="ja-JP" sz="1292" dirty="0"/>
              <a:t>3.</a:t>
            </a:r>
            <a:r>
              <a:rPr lang="ja-JP" altLang="en-US" sz="1292"/>
              <a:t>タンスの引き出しの上半分には、それぞれスカートが二枚ずつ入っています。スカートは全部で何枚ですか。その数だけ、サイコロの目が３のお部屋に丸を描きましょう。 </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3"/>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4"/>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5"/>
          <a:stretch>
            <a:fillRect/>
          </a:stretch>
        </p:blipFill>
        <p:spPr>
          <a:xfrm>
            <a:off x="5538190" y="5995894"/>
            <a:ext cx="229816" cy="229816"/>
          </a:xfrm>
          <a:prstGeom prst="rect">
            <a:avLst/>
          </a:prstGeom>
        </p:spPr>
      </p:pic>
      <p:pic>
        <p:nvPicPr>
          <p:cNvPr id="19" name="図 18">
            <a:extLst>
              <a:ext uri="{FF2B5EF4-FFF2-40B4-BE49-F238E27FC236}">
                <a16:creationId xmlns:a16="http://schemas.microsoft.com/office/drawing/2014/main" id="{70B3DF90-6188-2349-9E31-941930B26FCB}"/>
              </a:ext>
            </a:extLst>
          </p:cNvPr>
          <p:cNvPicPr>
            <a:picLocks noChangeAspect="1"/>
          </p:cNvPicPr>
          <p:nvPr/>
        </p:nvPicPr>
        <p:blipFill>
          <a:blip r:embed="rId6"/>
          <a:stretch>
            <a:fillRect/>
          </a:stretch>
        </p:blipFill>
        <p:spPr>
          <a:xfrm>
            <a:off x="3439553" y="164466"/>
            <a:ext cx="6299045" cy="4006940"/>
          </a:xfrm>
          <a:prstGeom prst="rect">
            <a:avLst/>
          </a:prstGeom>
        </p:spPr>
      </p:pic>
      <p:sp>
        <p:nvSpPr>
          <p:cNvPr id="20" name="円/楕円 19">
            <a:extLst>
              <a:ext uri="{FF2B5EF4-FFF2-40B4-BE49-F238E27FC236}">
                <a16:creationId xmlns:a16="http://schemas.microsoft.com/office/drawing/2014/main" id="{D5163797-931D-9D49-ADC1-B4B8BB7985F6}"/>
              </a:ext>
            </a:extLst>
          </p:cNvPr>
          <p:cNvSpPr/>
          <p:nvPr/>
        </p:nvSpPr>
        <p:spPr>
          <a:xfrm>
            <a:off x="5951078"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DF2E823B-8CD1-FF4A-82D1-1576AE440982}"/>
              </a:ext>
            </a:extLst>
          </p:cNvPr>
          <p:cNvSpPr/>
          <p:nvPr/>
        </p:nvSpPr>
        <p:spPr>
          <a:xfrm>
            <a:off x="6323751"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3DA2D02B-2F79-5A40-ADEC-9F4F5AF0F83C}"/>
              </a:ext>
            </a:extLst>
          </p:cNvPr>
          <p:cNvSpPr/>
          <p:nvPr/>
        </p:nvSpPr>
        <p:spPr>
          <a:xfrm>
            <a:off x="6696424"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3691EE34-E0D2-534D-BE4B-3AA00C723E6E}"/>
              </a:ext>
            </a:extLst>
          </p:cNvPr>
          <p:cNvSpPr/>
          <p:nvPr/>
        </p:nvSpPr>
        <p:spPr>
          <a:xfrm>
            <a:off x="7069097"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A06CEA02-B3D1-5C45-A6FA-0344843E9E46}"/>
              </a:ext>
            </a:extLst>
          </p:cNvPr>
          <p:cNvSpPr/>
          <p:nvPr/>
        </p:nvSpPr>
        <p:spPr>
          <a:xfrm>
            <a:off x="7441769"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42DA95BC-AC68-5447-8E7E-AB15A65C6C4B}"/>
              </a:ext>
            </a:extLst>
          </p:cNvPr>
          <p:cNvSpPr/>
          <p:nvPr/>
        </p:nvSpPr>
        <p:spPr>
          <a:xfrm>
            <a:off x="5951078"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4FCF4BBA-606F-4A45-B6FC-DEA5CCEEC51E}"/>
              </a:ext>
            </a:extLst>
          </p:cNvPr>
          <p:cNvSpPr/>
          <p:nvPr/>
        </p:nvSpPr>
        <p:spPr>
          <a:xfrm>
            <a:off x="6323751"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A9F2A003-5B1B-4E43-8E04-C9AF0497A8BD}"/>
              </a:ext>
            </a:extLst>
          </p:cNvPr>
          <p:cNvSpPr/>
          <p:nvPr/>
        </p:nvSpPr>
        <p:spPr>
          <a:xfrm>
            <a:off x="6696424"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0EEC2FE0-E979-7A40-B2A9-7EDE7895DD4A}"/>
              </a:ext>
            </a:extLst>
          </p:cNvPr>
          <p:cNvSpPr/>
          <p:nvPr/>
        </p:nvSpPr>
        <p:spPr>
          <a:xfrm>
            <a:off x="7069097"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a:extLst>
              <a:ext uri="{FF2B5EF4-FFF2-40B4-BE49-F238E27FC236}">
                <a16:creationId xmlns:a16="http://schemas.microsoft.com/office/drawing/2014/main" id="{0CE9F600-8F50-3646-8CDB-65DCD163D621}"/>
              </a:ext>
            </a:extLst>
          </p:cNvPr>
          <p:cNvSpPr/>
          <p:nvPr/>
        </p:nvSpPr>
        <p:spPr>
          <a:xfrm>
            <a:off x="7441769"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a:extLst>
              <a:ext uri="{FF2B5EF4-FFF2-40B4-BE49-F238E27FC236}">
                <a16:creationId xmlns:a16="http://schemas.microsoft.com/office/drawing/2014/main" id="{F99A242D-D607-094D-B3FE-4F56ABC98232}"/>
              </a:ext>
            </a:extLst>
          </p:cNvPr>
          <p:cNvSpPr/>
          <p:nvPr/>
        </p:nvSpPr>
        <p:spPr>
          <a:xfrm>
            <a:off x="7812063"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685A2DEF-8A46-654F-9DC0-F047CAFAEFB6}"/>
              </a:ext>
            </a:extLst>
          </p:cNvPr>
          <p:cNvSpPr/>
          <p:nvPr/>
        </p:nvSpPr>
        <p:spPr>
          <a:xfrm>
            <a:off x="5951078"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9AAE0DA7-78E2-3046-8045-377684126D06}"/>
              </a:ext>
            </a:extLst>
          </p:cNvPr>
          <p:cNvSpPr/>
          <p:nvPr/>
        </p:nvSpPr>
        <p:spPr>
          <a:xfrm>
            <a:off x="6323751"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3A379451-3CEF-C944-99B6-1A08BDE020E8}"/>
              </a:ext>
            </a:extLst>
          </p:cNvPr>
          <p:cNvSpPr/>
          <p:nvPr/>
        </p:nvSpPr>
        <p:spPr>
          <a:xfrm>
            <a:off x="6696424"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892167E1-2779-A841-A853-7E533A07DC4D}"/>
              </a:ext>
            </a:extLst>
          </p:cNvPr>
          <p:cNvSpPr/>
          <p:nvPr/>
        </p:nvSpPr>
        <p:spPr>
          <a:xfrm>
            <a:off x="7069097"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D59DEE6C-71B6-2C40-9570-231F760DC0AA}"/>
              </a:ext>
            </a:extLst>
          </p:cNvPr>
          <p:cNvSpPr/>
          <p:nvPr/>
        </p:nvSpPr>
        <p:spPr>
          <a:xfrm>
            <a:off x="7441769"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4AE0E09C-A14D-294B-86F0-174BBE770DDE}"/>
              </a:ext>
            </a:extLst>
          </p:cNvPr>
          <p:cNvSpPr/>
          <p:nvPr/>
        </p:nvSpPr>
        <p:spPr>
          <a:xfrm>
            <a:off x="7812063"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119516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55</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285352"/>
          </a:xfrm>
          <a:prstGeom prst="rect">
            <a:avLst/>
          </a:prstGeom>
          <a:noFill/>
        </p:spPr>
        <p:txBody>
          <a:bodyPr wrap="square" rtlCol="0">
            <a:spAutoFit/>
          </a:bodyPr>
          <a:lstStyle/>
          <a:p>
            <a:r>
              <a:rPr lang="en-US" altLang="ja-JP" sz="1292" dirty="0"/>
              <a:t>4.</a:t>
            </a:r>
            <a:r>
              <a:rPr lang="ja-JP" altLang="en-US" sz="1292"/>
              <a:t> 壁かけの本棚にある本を、床の上にある箱の中に、一箱に一冊ずつしまっていきます。しまいきれずに余る本は何冊ですか。その数だけ、サイコロの目が４のお部屋に丸を描きましょう。 </a:t>
            </a:r>
            <a:endParaRPr lang="en-US" altLang="ja-JP" sz="1292" dirty="0"/>
          </a:p>
          <a:p>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086516"/>
          </a:xfrm>
          <a:prstGeom prst="rect">
            <a:avLst/>
          </a:prstGeom>
          <a:noFill/>
        </p:spPr>
        <p:txBody>
          <a:bodyPr wrap="square" rtlCol="0">
            <a:spAutoFit/>
          </a:bodyPr>
          <a:lstStyle/>
          <a:p>
            <a:r>
              <a:rPr lang="en-US" altLang="ja-JP" sz="1292" dirty="0"/>
              <a:t>5.</a:t>
            </a:r>
            <a:r>
              <a:rPr lang="ja-JP" altLang="en-US" sz="1292"/>
              <a:t> クマのぬいぐるみが、今見えている他にもう１つ押し入れにあります。全部のクマの、耳と鼻の数を合わせると、幾つになりますか。その数だけ、サイコロの目が５のお部屋に丸を描きましょう。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285352"/>
          </a:xfrm>
          <a:prstGeom prst="rect">
            <a:avLst/>
          </a:prstGeom>
          <a:noFill/>
        </p:spPr>
        <p:txBody>
          <a:bodyPr wrap="square" rtlCol="0">
            <a:spAutoFit/>
          </a:bodyPr>
          <a:lstStyle/>
          <a:p>
            <a:r>
              <a:rPr lang="en-US" altLang="ja-JP" sz="1292" dirty="0"/>
              <a:t>6. </a:t>
            </a:r>
            <a:r>
              <a:rPr lang="ja-JP" altLang="en-US" sz="1292"/>
              <a:t>タンスの前の鞄には、片方に折り紙が二枚入っていて、もう片方にはそれよりも三枚多い数が入っています。両方の鞄の折り紙の数を合わせると、全部で何枚になります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3"/>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4"/>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5"/>
          <a:stretch>
            <a:fillRect/>
          </a:stretch>
        </p:blipFill>
        <p:spPr>
          <a:xfrm>
            <a:off x="5550670" y="5994647"/>
            <a:ext cx="232309" cy="232309"/>
          </a:xfrm>
          <a:prstGeom prst="rect">
            <a:avLst/>
          </a:prstGeom>
        </p:spPr>
      </p:pic>
      <p:pic>
        <p:nvPicPr>
          <p:cNvPr id="19" name="図 18">
            <a:extLst>
              <a:ext uri="{FF2B5EF4-FFF2-40B4-BE49-F238E27FC236}">
                <a16:creationId xmlns:a16="http://schemas.microsoft.com/office/drawing/2014/main" id="{418E25B6-F056-DF4B-9A8C-CB46E7576879}"/>
              </a:ext>
            </a:extLst>
          </p:cNvPr>
          <p:cNvPicPr>
            <a:picLocks noChangeAspect="1"/>
          </p:cNvPicPr>
          <p:nvPr/>
        </p:nvPicPr>
        <p:blipFill>
          <a:blip r:embed="rId6"/>
          <a:stretch>
            <a:fillRect/>
          </a:stretch>
        </p:blipFill>
        <p:spPr>
          <a:xfrm>
            <a:off x="3439553" y="164466"/>
            <a:ext cx="6299045" cy="4006940"/>
          </a:xfrm>
          <a:prstGeom prst="rect">
            <a:avLst/>
          </a:prstGeom>
        </p:spPr>
      </p:pic>
      <p:sp>
        <p:nvSpPr>
          <p:cNvPr id="20" name="円/楕円 19">
            <a:extLst>
              <a:ext uri="{FF2B5EF4-FFF2-40B4-BE49-F238E27FC236}">
                <a16:creationId xmlns:a16="http://schemas.microsoft.com/office/drawing/2014/main" id="{DDA252D1-1BAE-3A41-9E81-D63177FC7327}"/>
              </a:ext>
            </a:extLst>
          </p:cNvPr>
          <p:cNvSpPr/>
          <p:nvPr/>
        </p:nvSpPr>
        <p:spPr>
          <a:xfrm>
            <a:off x="5951078"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9D89D609-5CA7-7E4A-9F2B-091FEED37036}"/>
              </a:ext>
            </a:extLst>
          </p:cNvPr>
          <p:cNvSpPr/>
          <p:nvPr/>
        </p:nvSpPr>
        <p:spPr>
          <a:xfrm>
            <a:off x="6323751"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B73627AA-FD9D-8242-9CAE-B3282864A8DD}"/>
              </a:ext>
            </a:extLst>
          </p:cNvPr>
          <p:cNvSpPr/>
          <p:nvPr/>
        </p:nvSpPr>
        <p:spPr>
          <a:xfrm>
            <a:off x="5951078"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227EF917-835E-1A49-9CA6-C56CE9BC521D}"/>
              </a:ext>
            </a:extLst>
          </p:cNvPr>
          <p:cNvSpPr/>
          <p:nvPr/>
        </p:nvSpPr>
        <p:spPr>
          <a:xfrm>
            <a:off x="6323751"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472E2501-9F72-2A41-9FDC-CC7A26642303}"/>
              </a:ext>
            </a:extLst>
          </p:cNvPr>
          <p:cNvSpPr/>
          <p:nvPr/>
        </p:nvSpPr>
        <p:spPr>
          <a:xfrm>
            <a:off x="6696424"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663EBA89-8E23-2540-8E41-480AFFA6641D}"/>
              </a:ext>
            </a:extLst>
          </p:cNvPr>
          <p:cNvSpPr/>
          <p:nvPr/>
        </p:nvSpPr>
        <p:spPr>
          <a:xfrm>
            <a:off x="7069097"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54C8806B-3E21-2543-901A-DF91EDD51EED}"/>
              </a:ext>
            </a:extLst>
          </p:cNvPr>
          <p:cNvSpPr/>
          <p:nvPr/>
        </p:nvSpPr>
        <p:spPr>
          <a:xfrm>
            <a:off x="7441769"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A05434C5-35D2-CD4A-918F-D8DF29B94564}"/>
              </a:ext>
            </a:extLst>
          </p:cNvPr>
          <p:cNvSpPr/>
          <p:nvPr/>
        </p:nvSpPr>
        <p:spPr>
          <a:xfrm>
            <a:off x="7812063"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10259C6D-DE0F-AA41-A7C2-5E7A9CDC0F9A}"/>
              </a:ext>
            </a:extLst>
          </p:cNvPr>
          <p:cNvSpPr/>
          <p:nvPr/>
        </p:nvSpPr>
        <p:spPr>
          <a:xfrm>
            <a:off x="8178231"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a:extLst>
              <a:ext uri="{FF2B5EF4-FFF2-40B4-BE49-F238E27FC236}">
                <a16:creationId xmlns:a16="http://schemas.microsoft.com/office/drawing/2014/main" id="{053692D6-AB41-804C-8CDD-1B8669BBEF70}"/>
              </a:ext>
            </a:extLst>
          </p:cNvPr>
          <p:cNvSpPr/>
          <p:nvPr/>
        </p:nvSpPr>
        <p:spPr>
          <a:xfrm>
            <a:off x="8550903"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a:extLst>
              <a:ext uri="{FF2B5EF4-FFF2-40B4-BE49-F238E27FC236}">
                <a16:creationId xmlns:a16="http://schemas.microsoft.com/office/drawing/2014/main" id="{8129962B-A977-D94D-9F4E-26D6CD19A00B}"/>
              </a:ext>
            </a:extLst>
          </p:cNvPr>
          <p:cNvSpPr/>
          <p:nvPr/>
        </p:nvSpPr>
        <p:spPr>
          <a:xfrm>
            <a:off x="8921197"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9DAD38AA-1044-9940-A0BA-1BB6BB6724C9}"/>
              </a:ext>
            </a:extLst>
          </p:cNvPr>
          <p:cNvSpPr/>
          <p:nvPr/>
        </p:nvSpPr>
        <p:spPr>
          <a:xfrm>
            <a:off x="5951078"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FB44D6F1-287B-ED47-93D7-F2BBA39C9630}"/>
              </a:ext>
            </a:extLst>
          </p:cNvPr>
          <p:cNvSpPr/>
          <p:nvPr/>
        </p:nvSpPr>
        <p:spPr>
          <a:xfrm>
            <a:off x="6323751"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4B1D7F53-F804-A649-9748-66654A830452}"/>
              </a:ext>
            </a:extLst>
          </p:cNvPr>
          <p:cNvSpPr/>
          <p:nvPr/>
        </p:nvSpPr>
        <p:spPr>
          <a:xfrm>
            <a:off x="6696424"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38A2AF6D-70C8-5546-AFC5-18955B506C8C}"/>
              </a:ext>
            </a:extLst>
          </p:cNvPr>
          <p:cNvSpPr/>
          <p:nvPr/>
        </p:nvSpPr>
        <p:spPr>
          <a:xfrm>
            <a:off x="7069097"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A18B18B4-4814-8A46-8306-9A5210D59ECF}"/>
              </a:ext>
            </a:extLst>
          </p:cNvPr>
          <p:cNvSpPr/>
          <p:nvPr/>
        </p:nvSpPr>
        <p:spPr>
          <a:xfrm>
            <a:off x="7441769"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A8108001-091B-EB4E-B5D8-97D8731C0910}"/>
              </a:ext>
            </a:extLst>
          </p:cNvPr>
          <p:cNvSpPr/>
          <p:nvPr/>
        </p:nvSpPr>
        <p:spPr>
          <a:xfrm>
            <a:off x="7812063"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a:extLst>
              <a:ext uri="{FF2B5EF4-FFF2-40B4-BE49-F238E27FC236}">
                <a16:creationId xmlns:a16="http://schemas.microsoft.com/office/drawing/2014/main" id="{1DC70438-32AD-4C43-B6E1-0151C390431B}"/>
              </a:ext>
            </a:extLst>
          </p:cNvPr>
          <p:cNvSpPr/>
          <p:nvPr/>
        </p:nvSpPr>
        <p:spPr>
          <a:xfrm>
            <a:off x="8178231"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13108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56</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1.</a:t>
            </a:r>
            <a:r>
              <a:rPr lang="ja-JP" altLang="en-US" sz="1292"/>
              <a:t>砂場にあるバケツのうち、四つは女の子のもので、残りは男の子のものです。男の子のバケツはいくつですか。その数だけ、サイコロの目が１のお部屋に丸を描きましょう。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086516"/>
          </a:xfrm>
          <a:prstGeom prst="rect">
            <a:avLst/>
          </a:prstGeom>
          <a:noFill/>
        </p:spPr>
        <p:txBody>
          <a:bodyPr wrap="square" rtlCol="0">
            <a:spAutoFit/>
          </a:bodyPr>
          <a:lstStyle/>
          <a:p>
            <a:r>
              <a:rPr lang="en-US" altLang="ja-JP" sz="1292" dirty="0"/>
              <a:t>2.</a:t>
            </a:r>
            <a:r>
              <a:rPr lang="ja-JP" altLang="en-US" sz="1292"/>
              <a:t>花壇のチューリップは、半分が黄色で、残りの半分は、赤と白が同じ数ずつあるそうです。白いチューリップは何本ですか。その数だけ、サイコロの目が２のお部屋に丸を描きましょう。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086516"/>
          </a:xfrm>
          <a:prstGeom prst="rect">
            <a:avLst/>
          </a:prstGeom>
          <a:noFill/>
        </p:spPr>
        <p:txBody>
          <a:bodyPr wrap="square" rtlCol="0">
            <a:spAutoFit/>
          </a:bodyPr>
          <a:lstStyle/>
          <a:p>
            <a:r>
              <a:rPr lang="en-US" altLang="ja-JP" sz="1292" dirty="0"/>
              <a:t>3.</a:t>
            </a:r>
            <a:r>
              <a:rPr lang="ja-JP" altLang="en-US" sz="1292"/>
              <a:t>お父さんが持っていた飴玉八つを、ブランコに乗っている子どもたちに同じ数ずつ分けてあげました。一人いくつもらえましたか。その数だけ、サイコロの目が３のお部屋に丸を描きましょう。 </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3"/>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4"/>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5"/>
          <a:stretch>
            <a:fillRect/>
          </a:stretch>
        </p:blipFill>
        <p:spPr>
          <a:xfrm>
            <a:off x="5538190" y="5995894"/>
            <a:ext cx="229816" cy="229816"/>
          </a:xfrm>
          <a:prstGeom prst="rect">
            <a:avLst/>
          </a:prstGeom>
        </p:spPr>
      </p:pic>
      <p:sp>
        <p:nvSpPr>
          <p:cNvPr id="20" name="円/楕円 19">
            <a:extLst>
              <a:ext uri="{FF2B5EF4-FFF2-40B4-BE49-F238E27FC236}">
                <a16:creationId xmlns:a16="http://schemas.microsoft.com/office/drawing/2014/main" id="{D5163797-931D-9D49-ADC1-B4B8BB7985F6}"/>
              </a:ext>
            </a:extLst>
          </p:cNvPr>
          <p:cNvSpPr/>
          <p:nvPr/>
        </p:nvSpPr>
        <p:spPr>
          <a:xfrm>
            <a:off x="5951078"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DF2E823B-8CD1-FF4A-82D1-1576AE440982}"/>
              </a:ext>
            </a:extLst>
          </p:cNvPr>
          <p:cNvSpPr/>
          <p:nvPr/>
        </p:nvSpPr>
        <p:spPr>
          <a:xfrm>
            <a:off x="6323751"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3DA2D02B-2F79-5A40-ADEC-9F4F5AF0F83C}"/>
              </a:ext>
            </a:extLst>
          </p:cNvPr>
          <p:cNvSpPr/>
          <p:nvPr/>
        </p:nvSpPr>
        <p:spPr>
          <a:xfrm>
            <a:off x="6696424"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42DA95BC-AC68-5447-8E7E-AB15A65C6C4B}"/>
              </a:ext>
            </a:extLst>
          </p:cNvPr>
          <p:cNvSpPr/>
          <p:nvPr/>
        </p:nvSpPr>
        <p:spPr>
          <a:xfrm>
            <a:off x="5951078"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4FCF4BBA-606F-4A45-B6FC-DEA5CCEEC51E}"/>
              </a:ext>
            </a:extLst>
          </p:cNvPr>
          <p:cNvSpPr/>
          <p:nvPr/>
        </p:nvSpPr>
        <p:spPr>
          <a:xfrm>
            <a:off x="6323751"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685A2DEF-8A46-654F-9DC0-F047CAFAEFB6}"/>
              </a:ext>
            </a:extLst>
          </p:cNvPr>
          <p:cNvSpPr/>
          <p:nvPr/>
        </p:nvSpPr>
        <p:spPr>
          <a:xfrm>
            <a:off x="5951078"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9AAE0DA7-78E2-3046-8045-377684126D06}"/>
              </a:ext>
            </a:extLst>
          </p:cNvPr>
          <p:cNvSpPr/>
          <p:nvPr/>
        </p:nvSpPr>
        <p:spPr>
          <a:xfrm>
            <a:off x="6323751"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3A379451-3CEF-C944-99B6-1A08BDE020E8}"/>
              </a:ext>
            </a:extLst>
          </p:cNvPr>
          <p:cNvSpPr/>
          <p:nvPr/>
        </p:nvSpPr>
        <p:spPr>
          <a:xfrm>
            <a:off x="6696424"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892167E1-2779-A841-A853-7E533A07DC4D}"/>
              </a:ext>
            </a:extLst>
          </p:cNvPr>
          <p:cNvSpPr/>
          <p:nvPr/>
        </p:nvSpPr>
        <p:spPr>
          <a:xfrm>
            <a:off x="7069097"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5F84C00F-6BD9-A043-B1B8-CDE5385F0A9A}"/>
              </a:ext>
            </a:extLst>
          </p:cNvPr>
          <p:cNvPicPr>
            <a:picLocks noChangeAspect="1"/>
          </p:cNvPicPr>
          <p:nvPr/>
        </p:nvPicPr>
        <p:blipFill>
          <a:blip r:embed="rId6"/>
          <a:stretch>
            <a:fillRect/>
          </a:stretch>
        </p:blipFill>
        <p:spPr>
          <a:xfrm>
            <a:off x="3415458" y="251932"/>
            <a:ext cx="6357858" cy="3913718"/>
          </a:xfrm>
          <a:prstGeom prst="rect">
            <a:avLst/>
          </a:prstGeom>
        </p:spPr>
      </p:pic>
    </p:spTree>
    <p:extLst>
      <p:ext uri="{BB962C8B-B14F-4D97-AF65-F5344CB8AC3E}">
        <p14:creationId xmlns:p14="http://schemas.microsoft.com/office/powerpoint/2010/main" val="3591848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57</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4.</a:t>
            </a:r>
            <a:r>
              <a:rPr lang="ja-JP" altLang="en-US" sz="1292"/>
              <a:t> 鳥が十羽飛んできて、二羽ずつ木にとまりました。鳥がとまらなかった木は何本ありますか。その数だけ、サイコロの目が４のお部屋に丸を描きましょう。 </a:t>
            </a:r>
            <a:endParaRPr lang="en-US" altLang="ja-JP" sz="1292" dirty="0"/>
          </a:p>
          <a:p>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683025"/>
          </a:xfrm>
          <a:prstGeom prst="rect">
            <a:avLst/>
          </a:prstGeom>
          <a:noFill/>
        </p:spPr>
        <p:txBody>
          <a:bodyPr wrap="square" rtlCol="0">
            <a:spAutoFit/>
          </a:bodyPr>
          <a:lstStyle/>
          <a:p>
            <a:r>
              <a:rPr lang="en-US" altLang="ja-JP" sz="1292" dirty="0"/>
              <a:t>5.</a:t>
            </a:r>
            <a:r>
              <a:rPr lang="ja-JP" altLang="en-US" sz="1292"/>
              <a:t> 今、滑り台の上で遊んでいる子どもがみんなジャングルジムに移りました。そして、もともとジャングルジムで遊んでいた子どものうち一人が砂場へ移りました。すると、ジャングルジムで遊んでいる子どもは何人になりますか。その数だけ、サイコロの目が５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683025"/>
          </a:xfrm>
          <a:prstGeom prst="rect">
            <a:avLst/>
          </a:prstGeom>
          <a:noFill/>
        </p:spPr>
        <p:txBody>
          <a:bodyPr wrap="square" rtlCol="0">
            <a:spAutoFit/>
          </a:bodyPr>
          <a:lstStyle/>
          <a:p>
            <a:r>
              <a:rPr lang="en-US" altLang="ja-JP" sz="1292" dirty="0"/>
              <a:t>6. </a:t>
            </a:r>
            <a:r>
              <a:rPr lang="ja-JP" altLang="en-US" sz="1292"/>
              <a:t>砂場にあるシャベルは、もともと大人三人が三本ずつ持ってきたものです。ところが、一人の子どもが間違えて何本かを持って帰ってしまったので、今は残りのシャベルだけで遊んでいます。間違えて持って帰ったのは何本でしょう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3"/>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4"/>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5"/>
          <a:stretch>
            <a:fillRect/>
          </a:stretch>
        </p:blipFill>
        <p:spPr>
          <a:xfrm>
            <a:off x="5550670" y="5994647"/>
            <a:ext cx="232309" cy="232309"/>
          </a:xfrm>
          <a:prstGeom prst="rect">
            <a:avLst/>
          </a:prstGeom>
        </p:spPr>
      </p:pic>
      <p:sp>
        <p:nvSpPr>
          <p:cNvPr id="20" name="円/楕円 19">
            <a:extLst>
              <a:ext uri="{FF2B5EF4-FFF2-40B4-BE49-F238E27FC236}">
                <a16:creationId xmlns:a16="http://schemas.microsoft.com/office/drawing/2014/main" id="{DDA252D1-1BAE-3A41-9E81-D63177FC7327}"/>
              </a:ext>
            </a:extLst>
          </p:cNvPr>
          <p:cNvSpPr/>
          <p:nvPr/>
        </p:nvSpPr>
        <p:spPr>
          <a:xfrm>
            <a:off x="5951078"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9D89D609-5CA7-7E4A-9F2B-091FEED37036}"/>
              </a:ext>
            </a:extLst>
          </p:cNvPr>
          <p:cNvSpPr/>
          <p:nvPr/>
        </p:nvSpPr>
        <p:spPr>
          <a:xfrm>
            <a:off x="6323751"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B73627AA-FD9D-8242-9CAE-B3282864A8DD}"/>
              </a:ext>
            </a:extLst>
          </p:cNvPr>
          <p:cNvSpPr/>
          <p:nvPr/>
        </p:nvSpPr>
        <p:spPr>
          <a:xfrm>
            <a:off x="5951078"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227EF917-835E-1A49-9CA6-C56CE9BC521D}"/>
              </a:ext>
            </a:extLst>
          </p:cNvPr>
          <p:cNvSpPr/>
          <p:nvPr/>
        </p:nvSpPr>
        <p:spPr>
          <a:xfrm>
            <a:off x="6323751"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472E2501-9F72-2A41-9FDC-CC7A26642303}"/>
              </a:ext>
            </a:extLst>
          </p:cNvPr>
          <p:cNvSpPr/>
          <p:nvPr/>
        </p:nvSpPr>
        <p:spPr>
          <a:xfrm>
            <a:off x="6696424"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663EBA89-8E23-2540-8E41-480AFFA6641D}"/>
              </a:ext>
            </a:extLst>
          </p:cNvPr>
          <p:cNvSpPr/>
          <p:nvPr/>
        </p:nvSpPr>
        <p:spPr>
          <a:xfrm>
            <a:off x="7069097"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9DAD38AA-1044-9940-A0BA-1BB6BB6724C9}"/>
              </a:ext>
            </a:extLst>
          </p:cNvPr>
          <p:cNvSpPr/>
          <p:nvPr/>
        </p:nvSpPr>
        <p:spPr>
          <a:xfrm>
            <a:off x="5951078"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FB44D6F1-287B-ED47-93D7-F2BBA39C9630}"/>
              </a:ext>
            </a:extLst>
          </p:cNvPr>
          <p:cNvSpPr/>
          <p:nvPr/>
        </p:nvSpPr>
        <p:spPr>
          <a:xfrm>
            <a:off x="6323751"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4B1D7F53-F804-A649-9748-66654A830452}"/>
              </a:ext>
            </a:extLst>
          </p:cNvPr>
          <p:cNvSpPr/>
          <p:nvPr/>
        </p:nvSpPr>
        <p:spPr>
          <a:xfrm>
            <a:off x="6696424"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38A2AF6D-70C8-5546-AFC5-18955B506C8C}"/>
              </a:ext>
            </a:extLst>
          </p:cNvPr>
          <p:cNvSpPr/>
          <p:nvPr/>
        </p:nvSpPr>
        <p:spPr>
          <a:xfrm>
            <a:off x="7069097"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0C2A9C18-148B-E44D-94F7-BA845FA71BA9}"/>
              </a:ext>
            </a:extLst>
          </p:cNvPr>
          <p:cNvPicPr>
            <a:picLocks noChangeAspect="1"/>
          </p:cNvPicPr>
          <p:nvPr/>
        </p:nvPicPr>
        <p:blipFill>
          <a:blip r:embed="rId6"/>
          <a:stretch>
            <a:fillRect/>
          </a:stretch>
        </p:blipFill>
        <p:spPr>
          <a:xfrm>
            <a:off x="3415458" y="251932"/>
            <a:ext cx="6357858" cy="3913718"/>
          </a:xfrm>
          <a:prstGeom prst="rect">
            <a:avLst/>
          </a:prstGeom>
        </p:spPr>
      </p:pic>
    </p:spTree>
    <p:extLst>
      <p:ext uri="{BB962C8B-B14F-4D97-AF65-F5344CB8AC3E}">
        <p14:creationId xmlns:p14="http://schemas.microsoft.com/office/powerpoint/2010/main" val="2106938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58</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887679"/>
          </a:xfrm>
          <a:prstGeom prst="rect">
            <a:avLst/>
          </a:prstGeom>
          <a:noFill/>
        </p:spPr>
        <p:txBody>
          <a:bodyPr wrap="square" rtlCol="0">
            <a:spAutoFit/>
          </a:bodyPr>
          <a:lstStyle/>
          <a:p>
            <a:r>
              <a:rPr lang="en-US" altLang="ja-JP" sz="1292" dirty="0"/>
              <a:t>1.</a:t>
            </a:r>
            <a:r>
              <a:rPr lang="ja-JP" altLang="en-US" sz="1292"/>
              <a:t> リスが一匹に一つずつ、木の実を食べます。木の実はいくつ余りますか。その数だけ、サイコロの目が１のお部屋に丸を描きましょう。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086516"/>
          </a:xfrm>
          <a:prstGeom prst="rect">
            <a:avLst/>
          </a:prstGeom>
          <a:noFill/>
        </p:spPr>
        <p:txBody>
          <a:bodyPr wrap="square" rtlCol="0">
            <a:spAutoFit/>
          </a:bodyPr>
          <a:lstStyle/>
          <a:p>
            <a:r>
              <a:rPr lang="en-US" altLang="ja-JP" sz="1292" dirty="0"/>
              <a:t>2.</a:t>
            </a:r>
            <a:r>
              <a:rPr lang="ja-JP" altLang="en-US" sz="1292"/>
              <a:t>手前のお花は、半分が赤色で、残りの半分は、黄色と青が同じ数ずつあるそうです。青いお花は何本ですか。その数だけ、サイコロの目が２のお部屋に丸を描きましょう。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683025"/>
          </a:xfrm>
          <a:prstGeom prst="rect">
            <a:avLst/>
          </a:prstGeom>
          <a:noFill/>
        </p:spPr>
        <p:txBody>
          <a:bodyPr wrap="square" rtlCol="0">
            <a:spAutoFit/>
          </a:bodyPr>
          <a:lstStyle/>
          <a:p>
            <a:r>
              <a:rPr lang="en-US" altLang="ja-JP" sz="1292" dirty="0"/>
              <a:t>3.</a:t>
            </a:r>
            <a:r>
              <a:rPr lang="ja-JP" altLang="en-US" sz="1292"/>
              <a:t>狐の兄弟たちがお友達の森を目指して出かけました。行き先には、二匹のお友達が待っています。着いたら、追いかける側と逃げる側でちょうど半分ずつに分かれて鬼ごっこをしようと思います。逃げるのは何匹になるでしょうか。その数だけ、サイコロの目が３のお部屋に丸を描きましょう。 </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3"/>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4"/>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5"/>
          <a:stretch>
            <a:fillRect/>
          </a:stretch>
        </p:blipFill>
        <p:spPr>
          <a:xfrm>
            <a:off x="5538190" y="5995894"/>
            <a:ext cx="229816" cy="229816"/>
          </a:xfrm>
          <a:prstGeom prst="rect">
            <a:avLst/>
          </a:prstGeom>
        </p:spPr>
      </p:pic>
      <p:sp>
        <p:nvSpPr>
          <p:cNvPr id="20" name="円/楕円 19">
            <a:extLst>
              <a:ext uri="{FF2B5EF4-FFF2-40B4-BE49-F238E27FC236}">
                <a16:creationId xmlns:a16="http://schemas.microsoft.com/office/drawing/2014/main" id="{D5163797-931D-9D49-ADC1-B4B8BB7985F6}"/>
              </a:ext>
            </a:extLst>
          </p:cNvPr>
          <p:cNvSpPr/>
          <p:nvPr/>
        </p:nvSpPr>
        <p:spPr>
          <a:xfrm>
            <a:off x="5951078"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DF2E823B-8CD1-FF4A-82D1-1576AE440982}"/>
              </a:ext>
            </a:extLst>
          </p:cNvPr>
          <p:cNvSpPr/>
          <p:nvPr/>
        </p:nvSpPr>
        <p:spPr>
          <a:xfrm>
            <a:off x="6323751"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42DA95BC-AC68-5447-8E7E-AB15A65C6C4B}"/>
              </a:ext>
            </a:extLst>
          </p:cNvPr>
          <p:cNvSpPr/>
          <p:nvPr/>
        </p:nvSpPr>
        <p:spPr>
          <a:xfrm>
            <a:off x="5951078"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4FCF4BBA-606F-4A45-B6FC-DEA5CCEEC51E}"/>
              </a:ext>
            </a:extLst>
          </p:cNvPr>
          <p:cNvSpPr/>
          <p:nvPr/>
        </p:nvSpPr>
        <p:spPr>
          <a:xfrm>
            <a:off x="6323751"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685A2DEF-8A46-654F-9DC0-F047CAFAEFB6}"/>
              </a:ext>
            </a:extLst>
          </p:cNvPr>
          <p:cNvSpPr/>
          <p:nvPr/>
        </p:nvSpPr>
        <p:spPr>
          <a:xfrm>
            <a:off x="5951078"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9AAE0DA7-78E2-3046-8045-377684126D06}"/>
              </a:ext>
            </a:extLst>
          </p:cNvPr>
          <p:cNvSpPr/>
          <p:nvPr/>
        </p:nvSpPr>
        <p:spPr>
          <a:xfrm>
            <a:off x="6323751"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3A379451-3CEF-C944-99B6-1A08BDE020E8}"/>
              </a:ext>
            </a:extLst>
          </p:cNvPr>
          <p:cNvSpPr/>
          <p:nvPr/>
        </p:nvSpPr>
        <p:spPr>
          <a:xfrm>
            <a:off x="6696424"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892167E1-2779-A841-A853-7E533A07DC4D}"/>
              </a:ext>
            </a:extLst>
          </p:cNvPr>
          <p:cNvSpPr/>
          <p:nvPr/>
        </p:nvSpPr>
        <p:spPr>
          <a:xfrm>
            <a:off x="7069097"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6E5643DC-CB27-204A-BD1C-C50406DAAC45}"/>
              </a:ext>
            </a:extLst>
          </p:cNvPr>
          <p:cNvPicPr>
            <a:picLocks noChangeAspect="1"/>
          </p:cNvPicPr>
          <p:nvPr/>
        </p:nvPicPr>
        <p:blipFill>
          <a:blip r:embed="rId6">
            <a:extLst>
              <a:ext uri="{BEBA8EAE-BF5A-486C-A8C5-ECC9F3942E4B}">
                <a14:imgProps xmlns:a14="http://schemas.microsoft.com/office/drawing/2010/main">
                  <a14:imgLayer>
                    <a14:imgEffect>
                      <a14:brightnessContrast bright="25000"/>
                    </a14:imgEffect>
                  </a14:imgLayer>
                </a14:imgProps>
              </a:ext>
            </a:extLst>
          </a:blip>
          <a:stretch>
            <a:fillRect/>
          </a:stretch>
        </p:blipFill>
        <p:spPr>
          <a:xfrm>
            <a:off x="3682041" y="217732"/>
            <a:ext cx="5944261" cy="4306414"/>
          </a:xfrm>
          <a:prstGeom prst="rect">
            <a:avLst/>
          </a:prstGeom>
        </p:spPr>
      </p:pic>
    </p:spTree>
    <p:extLst>
      <p:ext uri="{BB962C8B-B14F-4D97-AF65-F5344CB8AC3E}">
        <p14:creationId xmlns:p14="http://schemas.microsoft.com/office/powerpoint/2010/main" val="1012592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523220"/>
          </a:xfrm>
          <a:prstGeom prst="rect">
            <a:avLst/>
          </a:prstGeom>
          <a:noFill/>
        </p:spPr>
        <p:txBody>
          <a:bodyPr wrap="square" rtlCol="0">
            <a:spAutoFit/>
          </a:bodyPr>
          <a:lstStyle/>
          <a:p>
            <a:r>
              <a:rPr lang="ja-JP" altLang="en-US" sz="1400"/>
              <a:t>家の中には、外より二人多くの人がいます。家の中と外を合わせると、全部で何人の人がいますか。その数だけ丸を描きましょう。</a:t>
            </a:r>
            <a:endParaRPr lang="ja-JP" altLang="en-US"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7BE6AE25-4529-44B6-9916-6A3534949316}"/>
              </a:ext>
            </a:extLst>
          </p:cNvPr>
          <p:cNvGrpSpPr/>
          <p:nvPr/>
        </p:nvGrpSpPr>
        <p:grpSpPr>
          <a:xfrm>
            <a:off x="6217425" y="1158153"/>
            <a:ext cx="1804161" cy="1609136"/>
            <a:chOff x="1257590" y="1196231"/>
            <a:chExt cx="2400769" cy="2141252"/>
          </a:xfrm>
        </p:grpSpPr>
        <p:sp>
          <p:nvSpPr>
            <p:cNvPr id="3" name="正方形/長方形 2">
              <a:extLst>
                <a:ext uri="{FF2B5EF4-FFF2-40B4-BE49-F238E27FC236}">
                  <a16:creationId xmlns:a16="http://schemas.microsoft.com/office/drawing/2014/main" id="{C31CAAC1-F42C-497A-93CB-2201C609CE47}"/>
                </a:ext>
              </a:extLst>
            </p:cNvPr>
            <p:cNvSpPr/>
            <p:nvPr/>
          </p:nvSpPr>
          <p:spPr>
            <a:xfrm>
              <a:off x="1585520" y="2024072"/>
              <a:ext cx="1744910" cy="13134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a:extLst>
                <a:ext uri="{FF2B5EF4-FFF2-40B4-BE49-F238E27FC236}">
                  <a16:creationId xmlns:a16="http://schemas.microsoft.com/office/drawing/2014/main" id="{D3D423EE-4329-47E1-B79D-2042D4AF7920}"/>
                </a:ext>
              </a:extLst>
            </p:cNvPr>
            <p:cNvSpPr/>
            <p:nvPr/>
          </p:nvSpPr>
          <p:spPr>
            <a:xfrm>
              <a:off x="1257590" y="1196231"/>
              <a:ext cx="2400769" cy="82784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B4B54A87-09D0-478B-940F-EC258D411D95}"/>
                </a:ext>
              </a:extLst>
            </p:cNvPr>
            <p:cNvSpPr/>
            <p:nvPr/>
          </p:nvSpPr>
          <p:spPr>
            <a:xfrm>
              <a:off x="2738852" y="2448250"/>
              <a:ext cx="385894" cy="8892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A4FFDD0F-F415-4C87-BA68-67AB53A8E064}"/>
                </a:ext>
              </a:extLst>
            </p:cNvPr>
            <p:cNvSpPr/>
            <p:nvPr/>
          </p:nvSpPr>
          <p:spPr>
            <a:xfrm>
              <a:off x="2994638" y="2892866"/>
              <a:ext cx="67113" cy="671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DE4A39A-EFFA-40AD-B0DC-A22B7192C5EF}"/>
                </a:ext>
              </a:extLst>
            </p:cNvPr>
            <p:cNvSpPr/>
            <p:nvPr/>
          </p:nvSpPr>
          <p:spPr>
            <a:xfrm>
              <a:off x="1895912" y="2448250"/>
              <a:ext cx="492853"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8677E34-6763-499E-99D9-662D147A6689}"/>
                </a:ext>
              </a:extLst>
            </p:cNvPr>
            <p:cNvSpPr/>
            <p:nvPr/>
          </p:nvSpPr>
          <p:spPr>
            <a:xfrm>
              <a:off x="1895912" y="2448250"/>
              <a:ext cx="492853" cy="2348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A2D8006-BFD0-47E5-A0E1-1B95907BFB26}"/>
                </a:ext>
              </a:extLst>
            </p:cNvPr>
            <p:cNvSpPr/>
            <p:nvPr/>
          </p:nvSpPr>
          <p:spPr>
            <a:xfrm>
              <a:off x="1895912" y="2448250"/>
              <a:ext cx="251670"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4" name="図 23" descr="クリップアート が含まれている画像&#10;&#10;自動的に生成された説明">
            <a:extLst>
              <a:ext uri="{FF2B5EF4-FFF2-40B4-BE49-F238E27FC236}">
                <a16:creationId xmlns:a16="http://schemas.microsoft.com/office/drawing/2014/main" id="{3E279CE4-1FDD-4D18-93F2-21FCD8C70B09}"/>
              </a:ext>
            </a:extLst>
          </p:cNvPr>
          <p:cNvPicPr>
            <a:picLocks noChangeAspect="1"/>
          </p:cNvPicPr>
          <p:nvPr/>
        </p:nvPicPr>
        <p:blipFill>
          <a:blip r:embed="rId3">
            <a:grayscl/>
          </a:blip>
          <a:stretch>
            <a:fillRect/>
          </a:stretch>
        </p:blipFill>
        <p:spPr>
          <a:xfrm>
            <a:off x="1953592" y="3200980"/>
            <a:ext cx="537428" cy="1371295"/>
          </a:xfrm>
          <a:prstGeom prst="rect">
            <a:avLst/>
          </a:prstGeom>
        </p:spPr>
      </p:pic>
      <p:pic>
        <p:nvPicPr>
          <p:cNvPr id="26" name="図 25" descr="クリップアート が含まれている画像&#10;&#10;自動的に生成された説明">
            <a:extLst>
              <a:ext uri="{FF2B5EF4-FFF2-40B4-BE49-F238E27FC236}">
                <a16:creationId xmlns:a16="http://schemas.microsoft.com/office/drawing/2014/main" id="{0AF125F8-E1AF-4B2A-ADBA-43698C9583DC}"/>
              </a:ext>
            </a:extLst>
          </p:cNvPr>
          <p:cNvPicPr>
            <a:picLocks noChangeAspect="1"/>
          </p:cNvPicPr>
          <p:nvPr/>
        </p:nvPicPr>
        <p:blipFill>
          <a:blip r:embed="rId4">
            <a:grayscl/>
          </a:blip>
          <a:stretch>
            <a:fillRect/>
          </a:stretch>
        </p:blipFill>
        <p:spPr>
          <a:xfrm>
            <a:off x="2661924" y="3176969"/>
            <a:ext cx="565077" cy="1395306"/>
          </a:xfrm>
          <a:prstGeom prst="rect">
            <a:avLst/>
          </a:prstGeom>
        </p:spPr>
      </p:pic>
      <p:pic>
        <p:nvPicPr>
          <p:cNvPr id="28" name="図 27">
            <a:extLst>
              <a:ext uri="{FF2B5EF4-FFF2-40B4-BE49-F238E27FC236}">
                <a16:creationId xmlns:a16="http://schemas.microsoft.com/office/drawing/2014/main" id="{B3F1BEEA-653C-44CB-8E5B-31BE9919B9E0}"/>
              </a:ext>
            </a:extLst>
          </p:cNvPr>
          <p:cNvPicPr>
            <a:picLocks noChangeAspect="1"/>
          </p:cNvPicPr>
          <p:nvPr/>
        </p:nvPicPr>
        <p:blipFill>
          <a:blip r:embed="rId5">
            <a:grayscl/>
          </a:blip>
          <a:stretch>
            <a:fillRect/>
          </a:stretch>
        </p:blipFill>
        <p:spPr>
          <a:xfrm>
            <a:off x="5823515" y="3041975"/>
            <a:ext cx="501572" cy="762051"/>
          </a:xfrm>
          <a:prstGeom prst="rect">
            <a:avLst/>
          </a:prstGeom>
        </p:spPr>
      </p:pic>
      <p:pic>
        <p:nvPicPr>
          <p:cNvPr id="32" name="図 31">
            <a:extLst>
              <a:ext uri="{FF2B5EF4-FFF2-40B4-BE49-F238E27FC236}">
                <a16:creationId xmlns:a16="http://schemas.microsoft.com/office/drawing/2014/main" id="{517A5FB1-3FC7-4995-856C-908B82812109}"/>
              </a:ext>
            </a:extLst>
          </p:cNvPr>
          <p:cNvPicPr>
            <a:picLocks noChangeAspect="1"/>
          </p:cNvPicPr>
          <p:nvPr/>
        </p:nvPicPr>
        <p:blipFill>
          <a:blip r:embed="rId6">
            <a:grayscl/>
          </a:blip>
          <a:stretch>
            <a:fillRect/>
          </a:stretch>
        </p:blipFill>
        <p:spPr>
          <a:xfrm>
            <a:off x="6807966" y="3041974"/>
            <a:ext cx="501572" cy="762051"/>
          </a:xfrm>
          <a:prstGeom prst="rect">
            <a:avLst/>
          </a:prstGeom>
        </p:spPr>
      </p:pic>
      <p:pic>
        <p:nvPicPr>
          <p:cNvPr id="34" name="図 33" descr="おもちゃ が含まれている画像&#10;&#10;自動的に生成された説明">
            <a:extLst>
              <a:ext uri="{FF2B5EF4-FFF2-40B4-BE49-F238E27FC236}">
                <a16:creationId xmlns:a16="http://schemas.microsoft.com/office/drawing/2014/main" id="{7D213E2B-86F2-4690-A1FC-1B5BC4D6436F}"/>
              </a:ext>
            </a:extLst>
          </p:cNvPr>
          <p:cNvPicPr>
            <a:picLocks noChangeAspect="1"/>
          </p:cNvPicPr>
          <p:nvPr/>
        </p:nvPicPr>
        <p:blipFill>
          <a:blip r:embed="rId7">
            <a:grayscl/>
          </a:blip>
          <a:stretch>
            <a:fillRect/>
          </a:stretch>
        </p:blipFill>
        <p:spPr>
          <a:xfrm>
            <a:off x="7713604" y="3088175"/>
            <a:ext cx="726916" cy="762050"/>
          </a:xfrm>
          <a:prstGeom prst="rect">
            <a:avLst/>
          </a:prstGeom>
        </p:spPr>
      </p:pic>
      <p:pic>
        <p:nvPicPr>
          <p:cNvPr id="27" name="図 26" descr="クリップアート が含まれている画像&#10;&#10;自動的に生成された説明">
            <a:extLst>
              <a:ext uri="{FF2B5EF4-FFF2-40B4-BE49-F238E27FC236}">
                <a16:creationId xmlns:a16="http://schemas.microsoft.com/office/drawing/2014/main" id="{4A376FFE-5D19-4E70-8715-71CC829668DE}"/>
              </a:ext>
            </a:extLst>
          </p:cNvPr>
          <p:cNvPicPr>
            <a:picLocks noChangeAspect="1"/>
          </p:cNvPicPr>
          <p:nvPr/>
        </p:nvPicPr>
        <p:blipFill>
          <a:blip r:embed="rId3">
            <a:grayscl/>
          </a:blip>
          <a:stretch>
            <a:fillRect/>
          </a:stretch>
        </p:blipFill>
        <p:spPr>
          <a:xfrm>
            <a:off x="6417939" y="4100138"/>
            <a:ext cx="328116" cy="837217"/>
          </a:xfrm>
          <a:prstGeom prst="rect">
            <a:avLst/>
          </a:prstGeom>
        </p:spPr>
      </p:pic>
      <p:pic>
        <p:nvPicPr>
          <p:cNvPr id="29" name="図 28" descr="クリップアート が含まれている画像&#10;&#10;自動的に生成された説明">
            <a:extLst>
              <a:ext uri="{FF2B5EF4-FFF2-40B4-BE49-F238E27FC236}">
                <a16:creationId xmlns:a16="http://schemas.microsoft.com/office/drawing/2014/main" id="{B912BAA0-D7E3-4D7B-BDE2-C7978F256F72}"/>
              </a:ext>
            </a:extLst>
          </p:cNvPr>
          <p:cNvPicPr>
            <a:picLocks noChangeAspect="1"/>
          </p:cNvPicPr>
          <p:nvPr/>
        </p:nvPicPr>
        <p:blipFill>
          <a:blip r:embed="rId4">
            <a:grayscl/>
          </a:blip>
          <a:stretch>
            <a:fillRect/>
          </a:stretch>
        </p:blipFill>
        <p:spPr>
          <a:xfrm>
            <a:off x="7482036" y="4100138"/>
            <a:ext cx="344996" cy="851876"/>
          </a:xfrm>
          <a:prstGeom prst="rect">
            <a:avLst/>
          </a:prstGeom>
        </p:spPr>
      </p:pic>
      <p:sp>
        <p:nvSpPr>
          <p:cNvPr id="30" name="正方形/長方形 29">
            <a:extLst>
              <a:ext uri="{FF2B5EF4-FFF2-40B4-BE49-F238E27FC236}">
                <a16:creationId xmlns:a16="http://schemas.microsoft.com/office/drawing/2014/main" id="{C1E71CEB-3859-497E-A6B3-28F4FF6C13AD}"/>
              </a:ext>
            </a:extLst>
          </p:cNvPr>
          <p:cNvSpPr/>
          <p:nvPr/>
        </p:nvSpPr>
        <p:spPr>
          <a:xfrm>
            <a:off x="959718"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a:extLst>
              <a:ext uri="{FF2B5EF4-FFF2-40B4-BE49-F238E27FC236}">
                <a16:creationId xmlns:a16="http://schemas.microsoft.com/office/drawing/2014/main" id="{627FC3E7-685D-4ACB-82D8-4FF41CE56D21}"/>
              </a:ext>
            </a:extLst>
          </p:cNvPr>
          <p:cNvSpPr/>
          <p:nvPr/>
        </p:nvSpPr>
        <p:spPr>
          <a:xfrm>
            <a:off x="5525935"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a16="http://schemas.microsoft.com/office/drawing/2014/main" id="{3C3E73ED-40F6-41A1-8861-86F96E669D60}"/>
              </a:ext>
            </a:extLst>
          </p:cNvPr>
          <p:cNvGrpSpPr/>
          <p:nvPr/>
        </p:nvGrpSpPr>
        <p:grpSpPr>
          <a:xfrm>
            <a:off x="1651207" y="1158153"/>
            <a:ext cx="1804161" cy="1609136"/>
            <a:chOff x="1257590" y="1196231"/>
            <a:chExt cx="2400769" cy="2141252"/>
          </a:xfrm>
        </p:grpSpPr>
        <p:sp>
          <p:nvSpPr>
            <p:cNvPr id="35" name="正方形/長方形 34">
              <a:extLst>
                <a:ext uri="{FF2B5EF4-FFF2-40B4-BE49-F238E27FC236}">
                  <a16:creationId xmlns:a16="http://schemas.microsoft.com/office/drawing/2014/main" id="{0F65568B-C9CC-4F3F-A5A1-6A12E6562C5A}"/>
                </a:ext>
              </a:extLst>
            </p:cNvPr>
            <p:cNvSpPr/>
            <p:nvPr/>
          </p:nvSpPr>
          <p:spPr>
            <a:xfrm>
              <a:off x="1585520" y="2024072"/>
              <a:ext cx="1744910" cy="13134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a:extLst>
                <a:ext uri="{FF2B5EF4-FFF2-40B4-BE49-F238E27FC236}">
                  <a16:creationId xmlns:a16="http://schemas.microsoft.com/office/drawing/2014/main" id="{2F0B2720-4811-4A22-B66E-51BC5A2C2F46}"/>
                </a:ext>
              </a:extLst>
            </p:cNvPr>
            <p:cNvSpPr/>
            <p:nvPr/>
          </p:nvSpPr>
          <p:spPr>
            <a:xfrm>
              <a:off x="1257590" y="1196231"/>
              <a:ext cx="2400769" cy="82784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63A02AC7-FFD0-4BF7-A3F0-298F93E24949}"/>
                </a:ext>
              </a:extLst>
            </p:cNvPr>
            <p:cNvSpPr/>
            <p:nvPr/>
          </p:nvSpPr>
          <p:spPr>
            <a:xfrm>
              <a:off x="2738852" y="2448250"/>
              <a:ext cx="385894" cy="8892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CADBAD71-7AB9-46CB-A053-22B4AD4A5D49}"/>
                </a:ext>
              </a:extLst>
            </p:cNvPr>
            <p:cNvSpPr/>
            <p:nvPr/>
          </p:nvSpPr>
          <p:spPr>
            <a:xfrm>
              <a:off x="2994638" y="2892866"/>
              <a:ext cx="67113" cy="671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B91F421E-A598-4A12-B189-225E8C8592CA}"/>
                </a:ext>
              </a:extLst>
            </p:cNvPr>
            <p:cNvSpPr/>
            <p:nvPr/>
          </p:nvSpPr>
          <p:spPr>
            <a:xfrm>
              <a:off x="1895912" y="2448250"/>
              <a:ext cx="492853"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47141FCC-6811-4516-A6FB-6D956CD7F575}"/>
                </a:ext>
              </a:extLst>
            </p:cNvPr>
            <p:cNvSpPr/>
            <p:nvPr/>
          </p:nvSpPr>
          <p:spPr>
            <a:xfrm>
              <a:off x="1895912" y="2448250"/>
              <a:ext cx="492853" cy="2348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54098CB8-31A9-4D58-B546-26AAF1CCC748}"/>
                </a:ext>
              </a:extLst>
            </p:cNvPr>
            <p:cNvSpPr/>
            <p:nvPr/>
          </p:nvSpPr>
          <p:spPr>
            <a:xfrm>
              <a:off x="1895912" y="2448250"/>
              <a:ext cx="251670" cy="492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スライド番号プレースホルダー 3">
            <a:extLst>
              <a:ext uri="{FF2B5EF4-FFF2-40B4-BE49-F238E27FC236}">
                <a16:creationId xmlns:a16="http://schemas.microsoft.com/office/drawing/2014/main" id="{86B00E30-8551-41F5-BD40-CD1ABC740908}"/>
              </a:ext>
            </a:extLst>
          </p:cNvPr>
          <p:cNvSpPr>
            <a:spLocks noGrp="1"/>
          </p:cNvSpPr>
          <p:nvPr>
            <p:ph type="sldNum" sz="quarter" idx="12"/>
          </p:nvPr>
        </p:nvSpPr>
        <p:spPr/>
        <p:txBody>
          <a:bodyPr/>
          <a:lstStyle/>
          <a:p>
            <a:fld id="{67391ED0-1D1A-6249-97C0-1521B31F7D8B}" type="slidenum">
              <a:rPr kumimoji="1" lang="ja-JP" altLang="en-US" smtClean="0"/>
              <a:t>5</a:t>
            </a:fld>
            <a:endParaRPr kumimoji="1" lang="ja-JP" altLang="en-US"/>
          </a:p>
        </p:txBody>
      </p:sp>
    </p:spTree>
    <p:extLst>
      <p:ext uri="{BB962C8B-B14F-4D97-AF65-F5344CB8AC3E}">
        <p14:creationId xmlns:p14="http://schemas.microsoft.com/office/powerpoint/2010/main" val="31612212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59</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285352"/>
          </a:xfrm>
          <a:prstGeom prst="rect">
            <a:avLst/>
          </a:prstGeom>
          <a:noFill/>
        </p:spPr>
        <p:txBody>
          <a:bodyPr wrap="square" rtlCol="0">
            <a:spAutoFit/>
          </a:bodyPr>
          <a:lstStyle/>
          <a:p>
            <a:r>
              <a:rPr lang="en-US" altLang="ja-JP" sz="1292" dirty="0"/>
              <a:t>4.</a:t>
            </a:r>
            <a:r>
              <a:rPr lang="ja-JP" altLang="en-US" sz="1292"/>
              <a:t> 子どもたちがみんな３本ずつ人参を持っています。その人参を、ウサギ一匹に一本ずつあげると、人参は何本余りますか。その数だけ、サイコロの目が４のお部屋に丸を描きましょう。 </a:t>
            </a:r>
            <a:endParaRPr lang="en-US" altLang="ja-JP" sz="1292" dirty="0"/>
          </a:p>
          <a:p>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484189"/>
          </a:xfrm>
          <a:prstGeom prst="rect">
            <a:avLst/>
          </a:prstGeom>
          <a:noFill/>
        </p:spPr>
        <p:txBody>
          <a:bodyPr wrap="square" rtlCol="0">
            <a:spAutoFit/>
          </a:bodyPr>
          <a:lstStyle/>
          <a:p>
            <a:r>
              <a:rPr lang="en-US" altLang="ja-JP" sz="1292" dirty="0"/>
              <a:t>5.</a:t>
            </a:r>
            <a:r>
              <a:rPr lang="ja-JP" altLang="en-US" sz="1292"/>
              <a:t> 川で流れている木と岩の上にいる小鳥のうち半分が飛んでいきました。その後で、もともといた数と同じ数だけの小鳥がまた飛んできました。小鳥は全部で何羽になりましたか。その数だけ、サイコロの目が５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285352"/>
          </a:xfrm>
          <a:prstGeom prst="rect">
            <a:avLst/>
          </a:prstGeom>
          <a:noFill/>
        </p:spPr>
        <p:txBody>
          <a:bodyPr wrap="square" rtlCol="0">
            <a:spAutoFit/>
          </a:bodyPr>
          <a:lstStyle/>
          <a:p>
            <a:r>
              <a:rPr lang="en-US" altLang="ja-JP" sz="1292" dirty="0"/>
              <a:t>6. </a:t>
            </a:r>
            <a:r>
              <a:rPr lang="ja-JP" altLang="en-US" sz="1292"/>
              <a:t>きのこが、昨日は一昨日より２本多く生えて、今日は昨日よりもさらに２本多く生えたので、今の数になっているそうです。今日は何本生えたのでしょう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3"/>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4"/>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5"/>
          <a:stretch>
            <a:fillRect/>
          </a:stretch>
        </p:blipFill>
        <p:spPr>
          <a:xfrm>
            <a:off x="5550670" y="5994647"/>
            <a:ext cx="232309" cy="232309"/>
          </a:xfrm>
          <a:prstGeom prst="rect">
            <a:avLst/>
          </a:prstGeom>
        </p:spPr>
      </p:pic>
      <p:sp>
        <p:nvSpPr>
          <p:cNvPr id="20" name="円/楕円 19">
            <a:extLst>
              <a:ext uri="{FF2B5EF4-FFF2-40B4-BE49-F238E27FC236}">
                <a16:creationId xmlns:a16="http://schemas.microsoft.com/office/drawing/2014/main" id="{DDA252D1-1BAE-3A41-9E81-D63177FC7327}"/>
              </a:ext>
            </a:extLst>
          </p:cNvPr>
          <p:cNvSpPr/>
          <p:nvPr/>
        </p:nvSpPr>
        <p:spPr>
          <a:xfrm>
            <a:off x="5951078"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9D89D609-5CA7-7E4A-9F2B-091FEED37036}"/>
              </a:ext>
            </a:extLst>
          </p:cNvPr>
          <p:cNvSpPr/>
          <p:nvPr/>
        </p:nvSpPr>
        <p:spPr>
          <a:xfrm>
            <a:off x="6323751"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B73627AA-FD9D-8242-9CAE-B3282864A8DD}"/>
              </a:ext>
            </a:extLst>
          </p:cNvPr>
          <p:cNvSpPr/>
          <p:nvPr/>
        </p:nvSpPr>
        <p:spPr>
          <a:xfrm>
            <a:off x="5951078"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227EF917-835E-1A49-9CA6-C56CE9BC521D}"/>
              </a:ext>
            </a:extLst>
          </p:cNvPr>
          <p:cNvSpPr/>
          <p:nvPr/>
        </p:nvSpPr>
        <p:spPr>
          <a:xfrm>
            <a:off x="6323751"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472E2501-9F72-2A41-9FDC-CC7A26642303}"/>
              </a:ext>
            </a:extLst>
          </p:cNvPr>
          <p:cNvSpPr/>
          <p:nvPr/>
        </p:nvSpPr>
        <p:spPr>
          <a:xfrm>
            <a:off x="6696424"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663EBA89-8E23-2540-8E41-480AFFA6641D}"/>
              </a:ext>
            </a:extLst>
          </p:cNvPr>
          <p:cNvSpPr/>
          <p:nvPr/>
        </p:nvSpPr>
        <p:spPr>
          <a:xfrm>
            <a:off x="7069097"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9DAD38AA-1044-9940-A0BA-1BB6BB6724C9}"/>
              </a:ext>
            </a:extLst>
          </p:cNvPr>
          <p:cNvSpPr/>
          <p:nvPr/>
        </p:nvSpPr>
        <p:spPr>
          <a:xfrm>
            <a:off x="5951078"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FB44D6F1-287B-ED47-93D7-F2BBA39C9630}"/>
              </a:ext>
            </a:extLst>
          </p:cNvPr>
          <p:cNvSpPr/>
          <p:nvPr/>
        </p:nvSpPr>
        <p:spPr>
          <a:xfrm>
            <a:off x="6323751"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4B1D7F53-F804-A649-9748-66654A830452}"/>
              </a:ext>
            </a:extLst>
          </p:cNvPr>
          <p:cNvSpPr/>
          <p:nvPr/>
        </p:nvSpPr>
        <p:spPr>
          <a:xfrm>
            <a:off x="6696424"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38A2AF6D-70C8-5546-AFC5-18955B506C8C}"/>
              </a:ext>
            </a:extLst>
          </p:cNvPr>
          <p:cNvSpPr/>
          <p:nvPr/>
        </p:nvSpPr>
        <p:spPr>
          <a:xfrm>
            <a:off x="7069097"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9082936D-8300-104E-A947-27DC715289FE}"/>
              </a:ext>
            </a:extLst>
          </p:cNvPr>
          <p:cNvPicPr>
            <a:picLocks noChangeAspect="1"/>
          </p:cNvPicPr>
          <p:nvPr/>
        </p:nvPicPr>
        <p:blipFill>
          <a:blip r:embed="rId6">
            <a:extLst>
              <a:ext uri="{BEBA8EAE-BF5A-486C-A8C5-ECC9F3942E4B}">
                <a14:imgProps xmlns:a14="http://schemas.microsoft.com/office/drawing/2010/main">
                  <a14:imgLayer>
                    <a14:imgEffect>
                      <a14:brightnessContrast bright="25000"/>
                    </a14:imgEffect>
                  </a14:imgLayer>
                </a14:imgProps>
              </a:ext>
            </a:extLst>
          </a:blip>
          <a:stretch>
            <a:fillRect/>
          </a:stretch>
        </p:blipFill>
        <p:spPr>
          <a:xfrm>
            <a:off x="3682041" y="217732"/>
            <a:ext cx="5944261" cy="4306414"/>
          </a:xfrm>
          <a:prstGeom prst="rect">
            <a:avLst/>
          </a:prstGeom>
        </p:spPr>
      </p:pic>
      <p:sp>
        <p:nvSpPr>
          <p:cNvPr id="29" name="円/楕円 28">
            <a:extLst>
              <a:ext uri="{FF2B5EF4-FFF2-40B4-BE49-F238E27FC236}">
                <a16:creationId xmlns:a16="http://schemas.microsoft.com/office/drawing/2014/main" id="{F3DACECA-55E4-2042-B5BC-1ABAB848E7B7}"/>
              </a:ext>
            </a:extLst>
          </p:cNvPr>
          <p:cNvSpPr/>
          <p:nvPr/>
        </p:nvSpPr>
        <p:spPr>
          <a:xfrm>
            <a:off x="7442104"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a:extLst>
              <a:ext uri="{FF2B5EF4-FFF2-40B4-BE49-F238E27FC236}">
                <a16:creationId xmlns:a16="http://schemas.microsoft.com/office/drawing/2014/main" id="{DB3A6A50-7999-A245-9F03-1BE5DE5C11FE}"/>
              </a:ext>
            </a:extLst>
          </p:cNvPr>
          <p:cNvSpPr/>
          <p:nvPr/>
        </p:nvSpPr>
        <p:spPr>
          <a:xfrm>
            <a:off x="7814777"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6C764C9B-A7AC-8F40-99E4-C5676459D7B2}"/>
              </a:ext>
            </a:extLst>
          </p:cNvPr>
          <p:cNvSpPr/>
          <p:nvPr/>
        </p:nvSpPr>
        <p:spPr>
          <a:xfrm>
            <a:off x="6692484"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201CE0E3-DB8D-F742-AD63-CE2CED4A60C4}"/>
              </a:ext>
            </a:extLst>
          </p:cNvPr>
          <p:cNvSpPr/>
          <p:nvPr/>
        </p:nvSpPr>
        <p:spPr>
          <a:xfrm>
            <a:off x="7065157"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a:extLst>
              <a:ext uri="{FF2B5EF4-FFF2-40B4-BE49-F238E27FC236}">
                <a16:creationId xmlns:a16="http://schemas.microsoft.com/office/drawing/2014/main" id="{1BEE0D94-7B32-EC43-A48C-391D3BDAD2E1}"/>
              </a:ext>
            </a:extLst>
          </p:cNvPr>
          <p:cNvSpPr/>
          <p:nvPr/>
        </p:nvSpPr>
        <p:spPr>
          <a:xfrm>
            <a:off x="7446854"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24159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60</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086516"/>
          </a:xfrm>
          <a:prstGeom prst="rect">
            <a:avLst/>
          </a:prstGeom>
          <a:noFill/>
        </p:spPr>
        <p:txBody>
          <a:bodyPr wrap="square" rtlCol="0">
            <a:spAutoFit/>
          </a:bodyPr>
          <a:lstStyle/>
          <a:p>
            <a:r>
              <a:rPr lang="en-US" altLang="ja-JP" sz="1292" dirty="0"/>
              <a:t>1.</a:t>
            </a:r>
            <a:r>
              <a:rPr lang="ja-JP" altLang="en-US" sz="1292"/>
              <a:t> ここにいる人がちょうど半分ずつの人数に分かれてテントで寝ます。一つのテントには、何人寝ますか。その数だけ、サイコロの目が１のお部屋に丸を描きましょう。</a:t>
            </a:r>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484189"/>
          </a:xfrm>
          <a:prstGeom prst="rect">
            <a:avLst/>
          </a:prstGeom>
          <a:noFill/>
        </p:spPr>
        <p:txBody>
          <a:bodyPr wrap="square" rtlCol="0">
            <a:spAutoFit/>
          </a:bodyPr>
          <a:lstStyle/>
          <a:p>
            <a:r>
              <a:rPr lang="en-US" altLang="ja-JP" sz="1292" dirty="0"/>
              <a:t>2.</a:t>
            </a:r>
            <a:r>
              <a:rPr lang="ja-JP" altLang="en-US" sz="1292"/>
              <a:t>テーブルの上にある水筒のうち、３本にはジュースが入っており、その残りの水筒には、お茶とお水が半分ずつ入っているそうです。二人で水筒１本のお茶を分けるとしたら。お茶は何人分あることになりますか。その数だけ、サイコロの目が２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881862"/>
          </a:xfrm>
          <a:prstGeom prst="rect">
            <a:avLst/>
          </a:prstGeom>
          <a:noFill/>
        </p:spPr>
        <p:txBody>
          <a:bodyPr wrap="square" rtlCol="0">
            <a:spAutoFit/>
          </a:bodyPr>
          <a:lstStyle/>
          <a:p>
            <a:r>
              <a:rPr lang="en-US" altLang="ja-JP" sz="1292" dirty="0"/>
              <a:t>3.</a:t>
            </a:r>
            <a:r>
              <a:rPr lang="ja-JP" altLang="en-US" sz="1292"/>
              <a:t>丸いつばがついている帽子に、お花をつけたいと考えて、タンポポを五本とシロツメクサを五本、摘んできました。一つの帽子に一本のお花をつけることにして、先にタンポポを全部つけた後、残りにシロツメクサをつけていくと、シロツメクサは何本あまりますか。その数だけ、サイコロの目が３のお部屋に丸を描きましょう。 </a:t>
            </a:r>
            <a:endParaRPr lang="en-US" altLang="ja-JP" sz="1292" dirty="0"/>
          </a:p>
        </p:txBody>
      </p:sp>
      <p:pic>
        <p:nvPicPr>
          <p:cNvPr id="90" name="図 89">
            <a:extLst>
              <a:ext uri="{FF2B5EF4-FFF2-40B4-BE49-F238E27FC236}">
                <a16:creationId xmlns:a16="http://schemas.microsoft.com/office/drawing/2014/main" id="{0B64FAF2-0DFF-5041-9F5B-B531B2CC405B}"/>
              </a:ext>
            </a:extLst>
          </p:cNvPr>
          <p:cNvPicPr>
            <a:picLocks noChangeAspect="1"/>
          </p:cNvPicPr>
          <p:nvPr/>
        </p:nvPicPr>
        <p:blipFill>
          <a:blip r:embed="rId3"/>
          <a:stretch>
            <a:fillRect/>
          </a:stretch>
        </p:blipFill>
        <p:spPr>
          <a:xfrm>
            <a:off x="5538190" y="4803890"/>
            <a:ext cx="229816" cy="229816"/>
          </a:xfrm>
          <a:prstGeom prst="rect">
            <a:avLst/>
          </a:prstGeom>
        </p:spPr>
      </p:pic>
      <p:pic>
        <p:nvPicPr>
          <p:cNvPr id="92" name="図 91">
            <a:extLst>
              <a:ext uri="{FF2B5EF4-FFF2-40B4-BE49-F238E27FC236}">
                <a16:creationId xmlns:a16="http://schemas.microsoft.com/office/drawing/2014/main" id="{3EAFAA01-2962-6449-B88A-82D5B0BCD0F6}"/>
              </a:ext>
            </a:extLst>
          </p:cNvPr>
          <p:cNvPicPr>
            <a:picLocks noChangeAspect="1"/>
          </p:cNvPicPr>
          <p:nvPr/>
        </p:nvPicPr>
        <p:blipFill>
          <a:blip r:embed="rId4"/>
          <a:stretch>
            <a:fillRect/>
          </a:stretch>
        </p:blipFill>
        <p:spPr>
          <a:xfrm>
            <a:off x="5553778" y="5387182"/>
            <a:ext cx="229816" cy="229816"/>
          </a:xfrm>
          <a:prstGeom prst="rect">
            <a:avLst/>
          </a:prstGeom>
        </p:spPr>
      </p:pic>
      <p:pic>
        <p:nvPicPr>
          <p:cNvPr id="94" name="図 93">
            <a:extLst>
              <a:ext uri="{FF2B5EF4-FFF2-40B4-BE49-F238E27FC236}">
                <a16:creationId xmlns:a16="http://schemas.microsoft.com/office/drawing/2014/main" id="{E2FEE95B-53FE-EB44-A68A-22D0FB3C4216}"/>
              </a:ext>
            </a:extLst>
          </p:cNvPr>
          <p:cNvPicPr>
            <a:picLocks noChangeAspect="1"/>
          </p:cNvPicPr>
          <p:nvPr/>
        </p:nvPicPr>
        <p:blipFill>
          <a:blip r:embed="rId5"/>
          <a:stretch>
            <a:fillRect/>
          </a:stretch>
        </p:blipFill>
        <p:spPr>
          <a:xfrm>
            <a:off x="5538190" y="5995894"/>
            <a:ext cx="229816" cy="229816"/>
          </a:xfrm>
          <a:prstGeom prst="rect">
            <a:avLst/>
          </a:prstGeom>
        </p:spPr>
      </p:pic>
      <p:sp>
        <p:nvSpPr>
          <p:cNvPr id="20" name="円/楕円 19">
            <a:extLst>
              <a:ext uri="{FF2B5EF4-FFF2-40B4-BE49-F238E27FC236}">
                <a16:creationId xmlns:a16="http://schemas.microsoft.com/office/drawing/2014/main" id="{D5163797-931D-9D49-ADC1-B4B8BB7985F6}"/>
              </a:ext>
            </a:extLst>
          </p:cNvPr>
          <p:cNvSpPr/>
          <p:nvPr/>
        </p:nvSpPr>
        <p:spPr>
          <a:xfrm>
            <a:off x="5951078"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DF2E823B-8CD1-FF4A-82D1-1576AE440982}"/>
              </a:ext>
            </a:extLst>
          </p:cNvPr>
          <p:cNvSpPr/>
          <p:nvPr/>
        </p:nvSpPr>
        <p:spPr>
          <a:xfrm>
            <a:off x="6323751"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42DA95BC-AC68-5447-8E7E-AB15A65C6C4B}"/>
              </a:ext>
            </a:extLst>
          </p:cNvPr>
          <p:cNvSpPr/>
          <p:nvPr/>
        </p:nvSpPr>
        <p:spPr>
          <a:xfrm>
            <a:off x="5951078"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4FCF4BBA-606F-4A45-B6FC-DEA5CCEEC51E}"/>
              </a:ext>
            </a:extLst>
          </p:cNvPr>
          <p:cNvSpPr/>
          <p:nvPr/>
        </p:nvSpPr>
        <p:spPr>
          <a:xfrm>
            <a:off x="6323751"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685A2DEF-8A46-654F-9DC0-F047CAFAEFB6}"/>
              </a:ext>
            </a:extLst>
          </p:cNvPr>
          <p:cNvSpPr/>
          <p:nvPr/>
        </p:nvSpPr>
        <p:spPr>
          <a:xfrm>
            <a:off x="5951078"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a:extLst>
              <a:ext uri="{FF2B5EF4-FFF2-40B4-BE49-F238E27FC236}">
                <a16:creationId xmlns:a16="http://schemas.microsoft.com/office/drawing/2014/main" id="{9AAE0DA7-78E2-3046-8045-377684126D06}"/>
              </a:ext>
            </a:extLst>
          </p:cNvPr>
          <p:cNvSpPr/>
          <p:nvPr/>
        </p:nvSpPr>
        <p:spPr>
          <a:xfrm>
            <a:off x="6323751" y="5976558"/>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CAF98128-B602-5445-881F-F6B440DC9EFC}"/>
              </a:ext>
            </a:extLst>
          </p:cNvPr>
          <p:cNvPicPr>
            <a:picLocks noChangeAspect="1"/>
          </p:cNvPicPr>
          <p:nvPr/>
        </p:nvPicPr>
        <p:blipFill>
          <a:blip r:embed="rId6"/>
          <a:stretch>
            <a:fillRect/>
          </a:stretch>
        </p:blipFill>
        <p:spPr>
          <a:xfrm>
            <a:off x="3868456" y="165580"/>
            <a:ext cx="5757846" cy="4185039"/>
          </a:xfrm>
          <a:prstGeom prst="rect">
            <a:avLst/>
          </a:prstGeom>
        </p:spPr>
      </p:pic>
      <p:sp>
        <p:nvSpPr>
          <p:cNvPr id="29" name="円/楕円 28">
            <a:extLst>
              <a:ext uri="{FF2B5EF4-FFF2-40B4-BE49-F238E27FC236}">
                <a16:creationId xmlns:a16="http://schemas.microsoft.com/office/drawing/2014/main" id="{E5644F88-5AFD-134D-BC6A-959BA17EC94E}"/>
              </a:ext>
            </a:extLst>
          </p:cNvPr>
          <p:cNvSpPr/>
          <p:nvPr/>
        </p:nvSpPr>
        <p:spPr>
          <a:xfrm>
            <a:off x="6694996"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a:extLst>
              <a:ext uri="{FF2B5EF4-FFF2-40B4-BE49-F238E27FC236}">
                <a16:creationId xmlns:a16="http://schemas.microsoft.com/office/drawing/2014/main" id="{104C95B0-BABE-174D-BE6D-2B5214C56FA2}"/>
              </a:ext>
            </a:extLst>
          </p:cNvPr>
          <p:cNvSpPr/>
          <p:nvPr/>
        </p:nvSpPr>
        <p:spPr>
          <a:xfrm>
            <a:off x="7067669"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4F36676B-48B9-3B43-AA15-5F7EC8D3452D}"/>
              </a:ext>
            </a:extLst>
          </p:cNvPr>
          <p:cNvSpPr/>
          <p:nvPr/>
        </p:nvSpPr>
        <p:spPr>
          <a:xfrm>
            <a:off x="7444081"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9A6B39C9-16C5-494E-A98A-FE92AEE476FE}"/>
              </a:ext>
            </a:extLst>
          </p:cNvPr>
          <p:cNvSpPr/>
          <p:nvPr/>
        </p:nvSpPr>
        <p:spPr>
          <a:xfrm>
            <a:off x="7816754"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a:extLst>
              <a:ext uri="{FF2B5EF4-FFF2-40B4-BE49-F238E27FC236}">
                <a16:creationId xmlns:a16="http://schemas.microsoft.com/office/drawing/2014/main" id="{870DE555-C342-CA4B-8E81-754CD26CCBF6}"/>
              </a:ext>
            </a:extLst>
          </p:cNvPr>
          <p:cNvSpPr/>
          <p:nvPr/>
        </p:nvSpPr>
        <p:spPr>
          <a:xfrm>
            <a:off x="6691307"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a:extLst>
              <a:ext uri="{FF2B5EF4-FFF2-40B4-BE49-F238E27FC236}">
                <a16:creationId xmlns:a16="http://schemas.microsoft.com/office/drawing/2014/main" id="{CF3EC72F-B60E-E44C-AF24-3D981675F5BC}"/>
              </a:ext>
            </a:extLst>
          </p:cNvPr>
          <p:cNvSpPr/>
          <p:nvPr/>
        </p:nvSpPr>
        <p:spPr>
          <a:xfrm>
            <a:off x="7063980"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75306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61</a:t>
            </a:fld>
            <a:endParaRPr kumimoji="1" lang="ja-JP" altLang="en-US"/>
          </a:p>
        </p:txBody>
      </p:sp>
      <p:graphicFrame>
        <p:nvGraphicFramePr>
          <p:cNvPr id="77" name="表 76">
            <a:extLst>
              <a:ext uri="{FF2B5EF4-FFF2-40B4-BE49-F238E27FC236}">
                <a16:creationId xmlns:a16="http://schemas.microsoft.com/office/drawing/2014/main" id="{A1152283-E4B3-1C49-98A8-1029CF4865DC}"/>
              </a:ext>
            </a:extLst>
          </p:cNvPr>
          <p:cNvGraphicFramePr>
            <a:graphicFrameLocks noGrp="1"/>
          </p:cNvGraphicFramePr>
          <p:nvPr>
            <p:extLst/>
          </p:nvPr>
        </p:nvGraphicFramePr>
        <p:xfrm>
          <a:off x="5899132" y="5317814"/>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78" name="正方形/長方形 77">
            <a:extLst>
              <a:ext uri="{FF2B5EF4-FFF2-40B4-BE49-F238E27FC236}">
                <a16:creationId xmlns:a16="http://schemas.microsoft.com/office/drawing/2014/main" id="{2DA31E98-0D1D-A647-B054-B04C20894B83}"/>
              </a:ext>
            </a:extLst>
          </p:cNvPr>
          <p:cNvSpPr/>
          <p:nvPr/>
        </p:nvSpPr>
        <p:spPr>
          <a:xfrm>
            <a:off x="5438240" y="471697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79" name="正方形/長方形 78">
            <a:extLst>
              <a:ext uri="{FF2B5EF4-FFF2-40B4-BE49-F238E27FC236}">
                <a16:creationId xmlns:a16="http://schemas.microsoft.com/office/drawing/2014/main" id="{7A15DCFB-F796-E34C-8F96-EE2BA96C7339}"/>
              </a:ext>
            </a:extLst>
          </p:cNvPr>
          <p:cNvSpPr/>
          <p:nvPr/>
        </p:nvSpPr>
        <p:spPr>
          <a:xfrm>
            <a:off x="5438240" y="5323160"/>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sp>
        <p:nvSpPr>
          <p:cNvPr id="80" name="正方形/長方形 79">
            <a:extLst>
              <a:ext uri="{FF2B5EF4-FFF2-40B4-BE49-F238E27FC236}">
                <a16:creationId xmlns:a16="http://schemas.microsoft.com/office/drawing/2014/main" id="{7AE72596-D549-9C4E-B890-DCCC89026000}"/>
              </a:ext>
            </a:extLst>
          </p:cNvPr>
          <p:cNvSpPr/>
          <p:nvPr/>
        </p:nvSpPr>
        <p:spPr>
          <a:xfrm>
            <a:off x="5438240" y="5929351"/>
            <a:ext cx="460893" cy="3629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3"/>
          </a:p>
        </p:txBody>
      </p:sp>
      <p:graphicFrame>
        <p:nvGraphicFramePr>
          <p:cNvPr id="81" name="表 80">
            <a:extLst>
              <a:ext uri="{FF2B5EF4-FFF2-40B4-BE49-F238E27FC236}">
                <a16:creationId xmlns:a16="http://schemas.microsoft.com/office/drawing/2014/main" id="{B9927966-37E6-BD49-B626-FCE4FF797C78}"/>
              </a:ext>
            </a:extLst>
          </p:cNvPr>
          <p:cNvGraphicFramePr>
            <a:graphicFrameLocks noGrp="1"/>
          </p:cNvGraphicFramePr>
          <p:nvPr>
            <p:extLst/>
          </p:nvPr>
        </p:nvGraphicFramePr>
        <p:xfrm>
          <a:off x="5899132" y="4714913"/>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graphicFrame>
        <p:nvGraphicFramePr>
          <p:cNvPr id="82" name="表 81">
            <a:extLst>
              <a:ext uri="{FF2B5EF4-FFF2-40B4-BE49-F238E27FC236}">
                <a16:creationId xmlns:a16="http://schemas.microsoft.com/office/drawing/2014/main" id="{B4A74890-32BA-D44B-828C-4ED702C1E633}"/>
              </a:ext>
            </a:extLst>
          </p:cNvPr>
          <p:cNvGraphicFramePr>
            <a:graphicFrameLocks noGrp="1"/>
          </p:cNvGraphicFramePr>
          <p:nvPr>
            <p:extLst/>
          </p:nvPr>
        </p:nvGraphicFramePr>
        <p:xfrm>
          <a:off x="5899132" y="5927258"/>
          <a:ext cx="3727170" cy="368553"/>
        </p:xfrm>
        <a:graphic>
          <a:graphicData uri="http://schemas.openxmlformats.org/drawingml/2006/table">
            <a:tbl>
              <a:tblPr firstRow="1" bandRow="1">
                <a:tableStyleId>{5940675A-B579-460E-94D1-54222C63F5DA}</a:tableStyleId>
              </a:tblPr>
              <a:tblGrid>
                <a:gridCol w="372717">
                  <a:extLst>
                    <a:ext uri="{9D8B030D-6E8A-4147-A177-3AD203B41FA5}">
                      <a16:colId xmlns:a16="http://schemas.microsoft.com/office/drawing/2014/main" val="261638737"/>
                    </a:ext>
                  </a:extLst>
                </a:gridCol>
                <a:gridCol w="372717">
                  <a:extLst>
                    <a:ext uri="{9D8B030D-6E8A-4147-A177-3AD203B41FA5}">
                      <a16:colId xmlns:a16="http://schemas.microsoft.com/office/drawing/2014/main" val="2517184195"/>
                    </a:ext>
                  </a:extLst>
                </a:gridCol>
                <a:gridCol w="372717">
                  <a:extLst>
                    <a:ext uri="{9D8B030D-6E8A-4147-A177-3AD203B41FA5}">
                      <a16:colId xmlns:a16="http://schemas.microsoft.com/office/drawing/2014/main" val="1922755366"/>
                    </a:ext>
                  </a:extLst>
                </a:gridCol>
                <a:gridCol w="372717">
                  <a:extLst>
                    <a:ext uri="{9D8B030D-6E8A-4147-A177-3AD203B41FA5}">
                      <a16:colId xmlns:a16="http://schemas.microsoft.com/office/drawing/2014/main" val="1701644586"/>
                    </a:ext>
                  </a:extLst>
                </a:gridCol>
                <a:gridCol w="372717">
                  <a:extLst>
                    <a:ext uri="{9D8B030D-6E8A-4147-A177-3AD203B41FA5}">
                      <a16:colId xmlns:a16="http://schemas.microsoft.com/office/drawing/2014/main" val="1895946656"/>
                    </a:ext>
                  </a:extLst>
                </a:gridCol>
                <a:gridCol w="372717">
                  <a:extLst>
                    <a:ext uri="{9D8B030D-6E8A-4147-A177-3AD203B41FA5}">
                      <a16:colId xmlns:a16="http://schemas.microsoft.com/office/drawing/2014/main" val="1795464755"/>
                    </a:ext>
                  </a:extLst>
                </a:gridCol>
                <a:gridCol w="372717">
                  <a:extLst>
                    <a:ext uri="{9D8B030D-6E8A-4147-A177-3AD203B41FA5}">
                      <a16:colId xmlns:a16="http://schemas.microsoft.com/office/drawing/2014/main" val="1323864297"/>
                    </a:ext>
                  </a:extLst>
                </a:gridCol>
                <a:gridCol w="372717">
                  <a:extLst>
                    <a:ext uri="{9D8B030D-6E8A-4147-A177-3AD203B41FA5}">
                      <a16:colId xmlns:a16="http://schemas.microsoft.com/office/drawing/2014/main" val="2478998726"/>
                    </a:ext>
                  </a:extLst>
                </a:gridCol>
                <a:gridCol w="372717">
                  <a:extLst>
                    <a:ext uri="{9D8B030D-6E8A-4147-A177-3AD203B41FA5}">
                      <a16:colId xmlns:a16="http://schemas.microsoft.com/office/drawing/2014/main" val="3422593070"/>
                    </a:ext>
                  </a:extLst>
                </a:gridCol>
                <a:gridCol w="372717">
                  <a:extLst>
                    <a:ext uri="{9D8B030D-6E8A-4147-A177-3AD203B41FA5}">
                      <a16:colId xmlns:a16="http://schemas.microsoft.com/office/drawing/2014/main" val="4146333603"/>
                    </a:ext>
                  </a:extLst>
                </a:gridCol>
              </a:tblGrid>
              <a:tr h="368553">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tc>
                  <a:txBody>
                    <a:bodyPr/>
                    <a:lstStyle/>
                    <a:p>
                      <a:endParaRPr kumimoji="1" lang="ja-JP" altLang="en-US" sz="1400"/>
                    </a:p>
                  </a:txBody>
                  <a:tcPr marL="72524" marR="72524" marT="36263" marB="36263">
                    <a:solidFill>
                      <a:schemeClr val="bg1"/>
                    </a:solidFill>
                  </a:tcPr>
                </a:tc>
                <a:extLst>
                  <a:ext uri="{0D108BD9-81ED-4DB2-BD59-A6C34878D82A}">
                    <a16:rowId xmlns:a16="http://schemas.microsoft.com/office/drawing/2014/main" val="1841720878"/>
                  </a:ext>
                </a:extLst>
              </a:tr>
            </a:tbl>
          </a:graphicData>
        </a:graphic>
      </p:graphicFrame>
      <p:sp>
        <p:nvSpPr>
          <p:cNvPr id="86" name="テキスト ボックス 85">
            <a:extLst>
              <a:ext uri="{FF2B5EF4-FFF2-40B4-BE49-F238E27FC236}">
                <a16:creationId xmlns:a16="http://schemas.microsoft.com/office/drawing/2014/main" id="{073A83C7-00B3-3B42-A5B8-EC82DFB51074}"/>
              </a:ext>
            </a:extLst>
          </p:cNvPr>
          <p:cNvSpPr txBox="1"/>
          <p:nvPr/>
        </p:nvSpPr>
        <p:spPr>
          <a:xfrm>
            <a:off x="144483" y="480332"/>
            <a:ext cx="3207434" cy="1683025"/>
          </a:xfrm>
          <a:prstGeom prst="rect">
            <a:avLst/>
          </a:prstGeom>
          <a:noFill/>
        </p:spPr>
        <p:txBody>
          <a:bodyPr wrap="square" rtlCol="0">
            <a:spAutoFit/>
          </a:bodyPr>
          <a:lstStyle/>
          <a:p>
            <a:r>
              <a:rPr lang="en-US" altLang="ja-JP" sz="1292" dirty="0"/>
              <a:t>4.</a:t>
            </a:r>
            <a:r>
              <a:rPr lang="ja-JP" altLang="en-US" sz="1292"/>
              <a:t> リュックサックの半分には、おにぎりを二個ずつ入れます。またもう半分には、サンドイッチを三個ずつ入れます。全部のおにぎりと、サンドイッチの数の違いはいくつでしょうか。その数だけ、サイコロの目が４のお部屋に丸を描きましょう。 </a:t>
            </a:r>
            <a:endParaRPr lang="en-US" altLang="ja-JP" sz="1292" dirty="0"/>
          </a:p>
          <a:p>
            <a:endParaRPr lang="en-US" altLang="ja-JP" sz="1292" dirty="0"/>
          </a:p>
        </p:txBody>
      </p:sp>
      <p:sp>
        <p:nvSpPr>
          <p:cNvPr id="87" name="テキスト ボックス 86">
            <a:extLst>
              <a:ext uri="{FF2B5EF4-FFF2-40B4-BE49-F238E27FC236}">
                <a16:creationId xmlns:a16="http://schemas.microsoft.com/office/drawing/2014/main" id="{8F8ECD9B-F5ED-954C-9711-C37E71444774}"/>
              </a:ext>
            </a:extLst>
          </p:cNvPr>
          <p:cNvSpPr txBox="1"/>
          <p:nvPr/>
        </p:nvSpPr>
        <p:spPr>
          <a:xfrm>
            <a:off x="144483" y="2171107"/>
            <a:ext cx="3207434" cy="1683025"/>
          </a:xfrm>
          <a:prstGeom prst="rect">
            <a:avLst/>
          </a:prstGeom>
          <a:noFill/>
        </p:spPr>
        <p:txBody>
          <a:bodyPr wrap="square" rtlCol="0">
            <a:spAutoFit/>
          </a:bodyPr>
          <a:lstStyle/>
          <a:p>
            <a:r>
              <a:rPr lang="en-US" altLang="ja-JP" sz="1292" dirty="0"/>
              <a:t>5.</a:t>
            </a:r>
            <a:r>
              <a:rPr lang="ja-JP" altLang="en-US" sz="1292"/>
              <a:t> 一本の木に鳥が二羽ずつとまっています。二本の木の鳥は全部飛んでいってしまい、残りの木の鳥は、半分の鳥が飛んでいってしまいました。飛んでいってしまった鳥と、まだ残っている鳥の数の違いはいくでしょうか。その数だけ、サイコロの目が５のお部屋に丸を描きましょう。</a:t>
            </a:r>
            <a:endParaRPr lang="en-US" altLang="ja-JP" sz="1292" dirty="0"/>
          </a:p>
        </p:txBody>
      </p:sp>
      <p:sp>
        <p:nvSpPr>
          <p:cNvPr id="88" name="テキスト ボックス 87">
            <a:extLst>
              <a:ext uri="{FF2B5EF4-FFF2-40B4-BE49-F238E27FC236}">
                <a16:creationId xmlns:a16="http://schemas.microsoft.com/office/drawing/2014/main" id="{E238F6F2-85EA-7B4C-B767-0152483EB97A}"/>
              </a:ext>
            </a:extLst>
          </p:cNvPr>
          <p:cNvSpPr txBox="1"/>
          <p:nvPr/>
        </p:nvSpPr>
        <p:spPr>
          <a:xfrm>
            <a:off x="144483" y="3913718"/>
            <a:ext cx="3207434" cy="1285352"/>
          </a:xfrm>
          <a:prstGeom prst="rect">
            <a:avLst/>
          </a:prstGeom>
          <a:noFill/>
        </p:spPr>
        <p:txBody>
          <a:bodyPr wrap="square" rtlCol="0">
            <a:spAutoFit/>
          </a:bodyPr>
          <a:lstStyle/>
          <a:p>
            <a:r>
              <a:rPr lang="en-US" altLang="ja-JP" sz="1292" dirty="0"/>
              <a:t>6. </a:t>
            </a:r>
            <a:r>
              <a:rPr lang="ja-JP" altLang="en-US" sz="1292"/>
              <a:t>椅子のうち、赤い椅子は青い椅子より２つ多くて、黄色い椅子は赤い椅子よりもさらに２つ多いそうです。青い椅子はいくつでしょうか。その数だけ、サイコロの目が６のお部屋に丸を描きましょう。 </a:t>
            </a:r>
            <a:endParaRPr lang="en-US" altLang="ja-JP" sz="1292" dirty="0"/>
          </a:p>
        </p:txBody>
      </p:sp>
      <p:pic>
        <p:nvPicPr>
          <p:cNvPr id="10" name="図 9">
            <a:extLst>
              <a:ext uri="{FF2B5EF4-FFF2-40B4-BE49-F238E27FC236}">
                <a16:creationId xmlns:a16="http://schemas.microsoft.com/office/drawing/2014/main" id="{F5979515-5A71-064C-8227-1BF0D8C2ECDF}"/>
              </a:ext>
            </a:extLst>
          </p:cNvPr>
          <p:cNvPicPr>
            <a:picLocks noChangeAspect="1"/>
          </p:cNvPicPr>
          <p:nvPr/>
        </p:nvPicPr>
        <p:blipFill>
          <a:blip r:embed="rId3"/>
          <a:stretch>
            <a:fillRect/>
          </a:stretch>
        </p:blipFill>
        <p:spPr>
          <a:xfrm>
            <a:off x="5550670" y="4782266"/>
            <a:ext cx="232309" cy="232309"/>
          </a:xfrm>
          <a:prstGeom prst="rect">
            <a:avLst/>
          </a:prstGeom>
        </p:spPr>
      </p:pic>
      <p:pic>
        <p:nvPicPr>
          <p:cNvPr id="14" name="図 13">
            <a:extLst>
              <a:ext uri="{FF2B5EF4-FFF2-40B4-BE49-F238E27FC236}">
                <a16:creationId xmlns:a16="http://schemas.microsoft.com/office/drawing/2014/main" id="{AB0D4873-A233-4E4E-A3BC-6E2A8920A3BD}"/>
              </a:ext>
            </a:extLst>
          </p:cNvPr>
          <p:cNvPicPr>
            <a:picLocks noChangeAspect="1"/>
          </p:cNvPicPr>
          <p:nvPr/>
        </p:nvPicPr>
        <p:blipFill>
          <a:blip r:embed="rId4"/>
          <a:stretch>
            <a:fillRect/>
          </a:stretch>
        </p:blipFill>
        <p:spPr>
          <a:xfrm>
            <a:off x="5550670" y="5385935"/>
            <a:ext cx="232309" cy="232309"/>
          </a:xfrm>
          <a:prstGeom prst="rect">
            <a:avLst/>
          </a:prstGeom>
        </p:spPr>
      </p:pic>
      <p:pic>
        <p:nvPicPr>
          <p:cNvPr id="16" name="図 15">
            <a:extLst>
              <a:ext uri="{FF2B5EF4-FFF2-40B4-BE49-F238E27FC236}">
                <a16:creationId xmlns:a16="http://schemas.microsoft.com/office/drawing/2014/main" id="{86BE665B-ECFC-9C49-8C0A-3A2A602E2FC5}"/>
              </a:ext>
            </a:extLst>
          </p:cNvPr>
          <p:cNvPicPr>
            <a:picLocks noChangeAspect="1"/>
          </p:cNvPicPr>
          <p:nvPr/>
        </p:nvPicPr>
        <p:blipFill>
          <a:blip r:embed="rId5"/>
          <a:stretch>
            <a:fillRect/>
          </a:stretch>
        </p:blipFill>
        <p:spPr>
          <a:xfrm>
            <a:off x="5550670" y="5994647"/>
            <a:ext cx="232309" cy="232309"/>
          </a:xfrm>
          <a:prstGeom prst="rect">
            <a:avLst/>
          </a:prstGeom>
        </p:spPr>
      </p:pic>
      <p:sp>
        <p:nvSpPr>
          <p:cNvPr id="20" name="円/楕円 19">
            <a:extLst>
              <a:ext uri="{FF2B5EF4-FFF2-40B4-BE49-F238E27FC236}">
                <a16:creationId xmlns:a16="http://schemas.microsoft.com/office/drawing/2014/main" id="{DDA252D1-1BAE-3A41-9E81-D63177FC7327}"/>
              </a:ext>
            </a:extLst>
          </p:cNvPr>
          <p:cNvSpPr/>
          <p:nvPr/>
        </p:nvSpPr>
        <p:spPr>
          <a:xfrm>
            <a:off x="5951078"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9D89D609-5CA7-7E4A-9F2B-091FEED37036}"/>
              </a:ext>
            </a:extLst>
          </p:cNvPr>
          <p:cNvSpPr/>
          <p:nvPr/>
        </p:nvSpPr>
        <p:spPr>
          <a:xfrm>
            <a:off x="6323751"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B73627AA-FD9D-8242-9CAE-B3282864A8DD}"/>
              </a:ext>
            </a:extLst>
          </p:cNvPr>
          <p:cNvSpPr/>
          <p:nvPr/>
        </p:nvSpPr>
        <p:spPr>
          <a:xfrm>
            <a:off x="5951078"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227EF917-835E-1A49-9CA6-C56CE9BC521D}"/>
              </a:ext>
            </a:extLst>
          </p:cNvPr>
          <p:cNvSpPr/>
          <p:nvPr/>
        </p:nvSpPr>
        <p:spPr>
          <a:xfrm>
            <a:off x="6323751"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472E2501-9F72-2A41-9FDC-CC7A26642303}"/>
              </a:ext>
            </a:extLst>
          </p:cNvPr>
          <p:cNvSpPr/>
          <p:nvPr/>
        </p:nvSpPr>
        <p:spPr>
          <a:xfrm>
            <a:off x="6696424"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663EBA89-8E23-2540-8E41-480AFFA6641D}"/>
              </a:ext>
            </a:extLst>
          </p:cNvPr>
          <p:cNvSpPr/>
          <p:nvPr/>
        </p:nvSpPr>
        <p:spPr>
          <a:xfrm>
            <a:off x="7069097" y="53644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a:extLst>
              <a:ext uri="{FF2B5EF4-FFF2-40B4-BE49-F238E27FC236}">
                <a16:creationId xmlns:a16="http://schemas.microsoft.com/office/drawing/2014/main" id="{9DAD38AA-1044-9940-A0BA-1BB6BB6724C9}"/>
              </a:ext>
            </a:extLst>
          </p:cNvPr>
          <p:cNvSpPr/>
          <p:nvPr/>
        </p:nvSpPr>
        <p:spPr>
          <a:xfrm>
            <a:off x="5951078" y="5974039"/>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a:extLst>
              <a:ext uri="{FF2B5EF4-FFF2-40B4-BE49-F238E27FC236}">
                <a16:creationId xmlns:a16="http://schemas.microsoft.com/office/drawing/2014/main" id="{6C764C9B-A7AC-8F40-99E4-C5676459D7B2}"/>
              </a:ext>
            </a:extLst>
          </p:cNvPr>
          <p:cNvSpPr/>
          <p:nvPr/>
        </p:nvSpPr>
        <p:spPr>
          <a:xfrm>
            <a:off x="6692484"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a:extLst>
              <a:ext uri="{FF2B5EF4-FFF2-40B4-BE49-F238E27FC236}">
                <a16:creationId xmlns:a16="http://schemas.microsoft.com/office/drawing/2014/main" id="{201CE0E3-DB8D-F742-AD63-CE2CED4A60C4}"/>
              </a:ext>
            </a:extLst>
          </p:cNvPr>
          <p:cNvSpPr/>
          <p:nvPr/>
        </p:nvSpPr>
        <p:spPr>
          <a:xfrm>
            <a:off x="7065157" y="4767434"/>
            <a:ext cx="270636" cy="27063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AE7C3C1C-6B29-EE4D-BD26-3E0DF5830B92}"/>
              </a:ext>
            </a:extLst>
          </p:cNvPr>
          <p:cNvPicPr>
            <a:picLocks noChangeAspect="1"/>
          </p:cNvPicPr>
          <p:nvPr/>
        </p:nvPicPr>
        <p:blipFill>
          <a:blip r:embed="rId6"/>
          <a:stretch>
            <a:fillRect/>
          </a:stretch>
        </p:blipFill>
        <p:spPr>
          <a:xfrm>
            <a:off x="3868456" y="165580"/>
            <a:ext cx="5757846" cy="4185039"/>
          </a:xfrm>
          <a:prstGeom prst="rect">
            <a:avLst/>
          </a:prstGeom>
        </p:spPr>
      </p:pic>
    </p:spTree>
    <p:extLst>
      <p:ext uri="{BB962C8B-B14F-4D97-AF65-F5344CB8AC3E}">
        <p14:creationId xmlns:p14="http://schemas.microsoft.com/office/powerpoint/2010/main" val="223460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スライド番号プレースホルダー 1">
            <a:extLst>
              <a:ext uri="{FF2B5EF4-FFF2-40B4-BE49-F238E27FC236}">
                <a16:creationId xmlns:a16="http://schemas.microsoft.com/office/drawing/2014/main" id="{0B294D7A-26FA-4DEF-9565-A32863763841}"/>
              </a:ext>
            </a:extLst>
          </p:cNvPr>
          <p:cNvSpPr>
            <a:spLocks noGrp="1"/>
          </p:cNvSpPr>
          <p:nvPr>
            <p:ph type="sldNum" sz="quarter" idx="12"/>
          </p:nvPr>
        </p:nvSpPr>
        <p:spPr>
          <a:xfrm>
            <a:off x="6996113" y="6356353"/>
            <a:ext cx="2228850" cy="365125"/>
          </a:xfrm>
        </p:spPr>
        <p:txBody>
          <a:bodyPr/>
          <a:lstStyle/>
          <a:p>
            <a:fld id="{67391ED0-1D1A-6249-97C0-1521B31F7D8B}" type="slidenum">
              <a:rPr kumimoji="1" lang="ja-JP" altLang="en-US" smtClean="0"/>
              <a:t>62</a:t>
            </a:fld>
            <a:endParaRPr kumimoji="1" lang="ja-JP" altLang="en-US"/>
          </a:p>
        </p:txBody>
      </p:sp>
      <p:pic>
        <p:nvPicPr>
          <p:cNvPr id="18" name="図 17">
            <a:extLst>
              <a:ext uri="{FF2B5EF4-FFF2-40B4-BE49-F238E27FC236}">
                <a16:creationId xmlns:a16="http://schemas.microsoft.com/office/drawing/2014/main" id="{64EE1344-9F1E-3749-84CC-A44FBF6BE86A}"/>
              </a:ext>
            </a:extLst>
          </p:cNvPr>
          <p:cNvPicPr>
            <a:picLocks noChangeAspect="1"/>
          </p:cNvPicPr>
          <p:nvPr/>
        </p:nvPicPr>
        <p:blipFill>
          <a:blip r:embed="rId3"/>
          <a:stretch>
            <a:fillRect/>
          </a:stretch>
        </p:blipFill>
        <p:spPr>
          <a:xfrm>
            <a:off x="6858916" y="4514635"/>
            <a:ext cx="2317282" cy="1696059"/>
          </a:xfrm>
          <a:prstGeom prst="rect">
            <a:avLst/>
          </a:prstGeom>
        </p:spPr>
      </p:pic>
      <p:pic>
        <p:nvPicPr>
          <p:cNvPr id="22" name="図 21">
            <a:extLst>
              <a:ext uri="{FF2B5EF4-FFF2-40B4-BE49-F238E27FC236}">
                <a16:creationId xmlns:a16="http://schemas.microsoft.com/office/drawing/2014/main" id="{76909AB6-0CA6-9B42-9B72-6CEADF773D90}"/>
              </a:ext>
            </a:extLst>
          </p:cNvPr>
          <p:cNvPicPr>
            <a:picLocks noChangeAspect="1"/>
          </p:cNvPicPr>
          <p:nvPr/>
        </p:nvPicPr>
        <p:blipFill>
          <a:blip r:embed="rId4"/>
          <a:stretch>
            <a:fillRect/>
          </a:stretch>
        </p:blipFill>
        <p:spPr>
          <a:xfrm>
            <a:off x="6858916" y="2572547"/>
            <a:ext cx="1889894" cy="1696058"/>
          </a:xfrm>
          <a:prstGeom prst="rect">
            <a:avLst/>
          </a:prstGeom>
        </p:spPr>
      </p:pic>
      <p:pic>
        <p:nvPicPr>
          <p:cNvPr id="26" name="図 25">
            <a:extLst>
              <a:ext uri="{FF2B5EF4-FFF2-40B4-BE49-F238E27FC236}">
                <a16:creationId xmlns:a16="http://schemas.microsoft.com/office/drawing/2014/main" id="{FBFE0BD3-CAD0-EE48-AFFF-8622E1C0D19D}"/>
              </a:ext>
            </a:extLst>
          </p:cNvPr>
          <p:cNvPicPr>
            <a:picLocks noChangeAspect="1"/>
          </p:cNvPicPr>
          <p:nvPr/>
        </p:nvPicPr>
        <p:blipFill>
          <a:blip r:embed="rId5"/>
          <a:stretch>
            <a:fillRect/>
          </a:stretch>
        </p:blipFill>
        <p:spPr>
          <a:xfrm>
            <a:off x="3579953" y="2572546"/>
            <a:ext cx="2392911" cy="1696059"/>
          </a:xfrm>
          <a:prstGeom prst="rect">
            <a:avLst/>
          </a:prstGeom>
        </p:spPr>
      </p:pic>
      <p:pic>
        <p:nvPicPr>
          <p:cNvPr id="61" name="図 60">
            <a:extLst>
              <a:ext uri="{FF2B5EF4-FFF2-40B4-BE49-F238E27FC236}">
                <a16:creationId xmlns:a16="http://schemas.microsoft.com/office/drawing/2014/main" id="{652330B5-C90B-2E48-A57C-3D4EF44A576B}"/>
              </a:ext>
            </a:extLst>
          </p:cNvPr>
          <p:cNvPicPr>
            <a:picLocks noChangeAspect="1"/>
          </p:cNvPicPr>
          <p:nvPr/>
        </p:nvPicPr>
        <p:blipFill>
          <a:blip r:embed="rId6"/>
          <a:stretch>
            <a:fillRect/>
          </a:stretch>
        </p:blipFill>
        <p:spPr>
          <a:xfrm>
            <a:off x="300989" y="4552645"/>
            <a:ext cx="2449863" cy="1658049"/>
          </a:xfrm>
          <a:prstGeom prst="rect">
            <a:avLst/>
          </a:prstGeom>
        </p:spPr>
      </p:pic>
      <p:pic>
        <p:nvPicPr>
          <p:cNvPr id="63" name="図 62">
            <a:extLst>
              <a:ext uri="{FF2B5EF4-FFF2-40B4-BE49-F238E27FC236}">
                <a16:creationId xmlns:a16="http://schemas.microsoft.com/office/drawing/2014/main" id="{707FB002-07A4-D546-803D-FBEF8A922C54}"/>
              </a:ext>
            </a:extLst>
          </p:cNvPr>
          <p:cNvPicPr>
            <a:picLocks noChangeAspect="1"/>
          </p:cNvPicPr>
          <p:nvPr/>
        </p:nvPicPr>
        <p:blipFill>
          <a:blip r:embed="rId7"/>
          <a:stretch>
            <a:fillRect/>
          </a:stretch>
        </p:blipFill>
        <p:spPr>
          <a:xfrm>
            <a:off x="3579953" y="4611646"/>
            <a:ext cx="2449862" cy="1599048"/>
          </a:xfrm>
          <a:prstGeom prst="rect">
            <a:avLst/>
          </a:prstGeom>
        </p:spPr>
      </p:pic>
      <p:sp>
        <p:nvSpPr>
          <p:cNvPr id="27" name="テキスト ボックス 26">
            <a:extLst>
              <a:ext uri="{FF2B5EF4-FFF2-40B4-BE49-F238E27FC236}">
                <a16:creationId xmlns:a16="http://schemas.microsoft.com/office/drawing/2014/main" id="{6D304A56-536A-D643-AFDA-0AAE2D4B0D1A}"/>
              </a:ext>
            </a:extLst>
          </p:cNvPr>
          <p:cNvSpPr txBox="1"/>
          <p:nvPr/>
        </p:nvSpPr>
        <p:spPr>
          <a:xfrm>
            <a:off x="204121" y="440225"/>
            <a:ext cx="3207434" cy="291170"/>
          </a:xfrm>
          <a:prstGeom prst="rect">
            <a:avLst/>
          </a:prstGeom>
          <a:noFill/>
        </p:spPr>
        <p:txBody>
          <a:bodyPr wrap="square" rtlCol="0">
            <a:spAutoFit/>
          </a:bodyPr>
          <a:lstStyle/>
          <a:p>
            <a:r>
              <a:rPr lang="ja-JP" altLang="en-US" sz="1292"/>
              <a:t>類題作成用の素材</a:t>
            </a:r>
            <a:endParaRPr lang="en-US" altLang="ja-JP" sz="1292" dirty="0"/>
          </a:p>
        </p:txBody>
      </p:sp>
    </p:spTree>
    <p:extLst>
      <p:ext uri="{BB962C8B-B14F-4D97-AF65-F5344CB8AC3E}">
        <p14:creationId xmlns:p14="http://schemas.microsoft.com/office/powerpoint/2010/main" val="2966962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523220"/>
          </a:xfrm>
          <a:prstGeom prst="rect">
            <a:avLst/>
          </a:prstGeom>
          <a:noFill/>
        </p:spPr>
        <p:txBody>
          <a:bodyPr wrap="square" rtlCol="0">
            <a:spAutoFit/>
          </a:bodyPr>
          <a:lstStyle/>
          <a:p>
            <a:r>
              <a:rPr lang="ja-JP" altLang="en-US" sz="1400"/>
              <a:t>箱の中には、外に出ているおはじきよりも２個少ない数が入っています。箱の中と外の数を合わせると、おはじきは全部でいくつありますか。その数だけ、下の四角に丸を描きましょう。</a:t>
            </a:r>
            <a:endParaRPr lang="ja-JP" altLang="en-US"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336508F3-5A12-4343-8A14-0AA9335A311A}"/>
              </a:ext>
            </a:extLst>
          </p:cNvPr>
          <p:cNvPicPr>
            <a:picLocks noChangeAspect="1"/>
          </p:cNvPicPr>
          <p:nvPr/>
        </p:nvPicPr>
        <p:blipFill>
          <a:blip r:embed="rId3">
            <a:grayscl/>
          </a:blip>
          <a:stretch>
            <a:fillRect/>
          </a:stretch>
        </p:blipFill>
        <p:spPr>
          <a:xfrm>
            <a:off x="1513464" y="784759"/>
            <a:ext cx="2079647" cy="2079647"/>
          </a:xfrm>
          <a:prstGeom prst="rect">
            <a:avLst/>
          </a:prstGeom>
        </p:spPr>
      </p:pic>
      <p:sp>
        <p:nvSpPr>
          <p:cNvPr id="36" name="正方形/長方形 35">
            <a:extLst>
              <a:ext uri="{FF2B5EF4-FFF2-40B4-BE49-F238E27FC236}">
                <a16:creationId xmlns:a16="http://schemas.microsoft.com/office/drawing/2014/main" id="{0A7D7BA8-BE23-4629-A2D1-3DFF50A64069}"/>
              </a:ext>
            </a:extLst>
          </p:cNvPr>
          <p:cNvSpPr/>
          <p:nvPr/>
        </p:nvSpPr>
        <p:spPr>
          <a:xfrm>
            <a:off x="959717"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a:extLst>
              <a:ext uri="{FF2B5EF4-FFF2-40B4-BE49-F238E27FC236}">
                <a16:creationId xmlns:a16="http://schemas.microsoft.com/office/drawing/2014/main" id="{932FA912-2149-4EDE-8162-C030DAC4C8EC}"/>
              </a:ext>
            </a:extLst>
          </p:cNvPr>
          <p:cNvSpPr/>
          <p:nvPr/>
        </p:nvSpPr>
        <p:spPr>
          <a:xfrm>
            <a:off x="5525935"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a:extLst>
              <a:ext uri="{FF2B5EF4-FFF2-40B4-BE49-F238E27FC236}">
                <a16:creationId xmlns:a16="http://schemas.microsoft.com/office/drawing/2014/main" id="{7CFB0D66-5112-4E16-9C1D-305E9CA108C9}"/>
              </a:ext>
            </a:extLst>
          </p:cNvPr>
          <p:cNvPicPr>
            <a:picLocks noChangeAspect="1"/>
          </p:cNvPicPr>
          <p:nvPr/>
        </p:nvPicPr>
        <p:blipFill>
          <a:blip r:embed="rId3">
            <a:grayscl/>
          </a:blip>
          <a:stretch>
            <a:fillRect/>
          </a:stretch>
        </p:blipFill>
        <p:spPr>
          <a:xfrm>
            <a:off x="6079681" y="937159"/>
            <a:ext cx="2079647" cy="2079647"/>
          </a:xfrm>
          <a:prstGeom prst="rect">
            <a:avLst/>
          </a:prstGeom>
        </p:spPr>
      </p:pic>
      <p:pic>
        <p:nvPicPr>
          <p:cNvPr id="15" name="図 14">
            <a:extLst>
              <a:ext uri="{FF2B5EF4-FFF2-40B4-BE49-F238E27FC236}">
                <a16:creationId xmlns:a16="http://schemas.microsoft.com/office/drawing/2014/main" id="{4DA9A2F1-B4DF-42EF-A0A4-D85C3C7755CB}"/>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1214550" y="3269022"/>
            <a:ext cx="597828" cy="580747"/>
          </a:xfrm>
          <a:prstGeom prst="rect">
            <a:avLst/>
          </a:prstGeom>
        </p:spPr>
      </p:pic>
      <p:pic>
        <p:nvPicPr>
          <p:cNvPr id="47" name="図 46">
            <a:extLst>
              <a:ext uri="{FF2B5EF4-FFF2-40B4-BE49-F238E27FC236}">
                <a16:creationId xmlns:a16="http://schemas.microsoft.com/office/drawing/2014/main" id="{32290F59-902B-4916-A9CB-4F957A3AE233}"/>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2197153" y="3711795"/>
            <a:ext cx="597828" cy="580747"/>
          </a:xfrm>
          <a:prstGeom prst="rect">
            <a:avLst/>
          </a:prstGeom>
        </p:spPr>
      </p:pic>
      <p:pic>
        <p:nvPicPr>
          <p:cNvPr id="48" name="図 47">
            <a:extLst>
              <a:ext uri="{FF2B5EF4-FFF2-40B4-BE49-F238E27FC236}">
                <a16:creationId xmlns:a16="http://schemas.microsoft.com/office/drawing/2014/main" id="{981C4A59-D222-42EC-96B9-5D0F219987D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1366950" y="4225659"/>
            <a:ext cx="597828" cy="580747"/>
          </a:xfrm>
          <a:prstGeom prst="rect">
            <a:avLst/>
          </a:prstGeom>
        </p:spPr>
      </p:pic>
      <p:pic>
        <p:nvPicPr>
          <p:cNvPr id="49" name="図 48">
            <a:extLst>
              <a:ext uri="{FF2B5EF4-FFF2-40B4-BE49-F238E27FC236}">
                <a16:creationId xmlns:a16="http://schemas.microsoft.com/office/drawing/2014/main" id="{DECAFD98-3D9E-4158-AE28-C1D07EFF585F}"/>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3217678" y="3821043"/>
            <a:ext cx="597828" cy="580747"/>
          </a:xfrm>
          <a:prstGeom prst="rect">
            <a:avLst/>
          </a:prstGeom>
        </p:spPr>
      </p:pic>
      <p:pic>
        <p:nvPicPr>
          <p:cNvPr id="50" name="図 49">
            <a:extLst>
              <a:ext uri="{FF2B5EF4-FFF2-40B4-BE49-F238E27FC236}">
                <a16:creationId xmlns:a16="http://schemas.microsoft.com/office/drawing/2014/main" id="{58B7E66C-BD80-4B46-B0F6-994CC0CB191B}"/>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5373535" y="3076478"/>
            <a:ext cx="597828" cy="580747"/>
          </a:xfrm>
          <a:prstGeom prst="rect">
            <a:avLst/>
          </a:prstGeom>
        </p:spPr>
      </p:pic>
      <p:pic>
        <p:nvPicPr>
          <p:cNvPr id="51" name="図 50">
            <a:extLst>
              <a:ext uri="{FF2B5EF4-FFF2-40B4-BE49-F238E27FC236}">
                <a16:creationId xmlns:a16="http://schemas.microsoft.com/office/drawing/2014/main" id="{D7D2EBB4-1A67-46CA-9A73-38CDFC49580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6356138" y="3519251"/>
            <a:ext cx="597828" cy="580747"/>
          </a:xfrm>
          <a:prstGeom prst="rect">
            <a:avLst/>
          </a:prstGeom>
        </p:spPr>
      </p:pic>
      <p:pic>
        <p:nvPicPr>
          <p:cNvPr id="52" name="図 51">
            <a:extLst>
              <a:ext uri="{FF2B5EF4-FFF2-40B4-BE49-F238E27FC236}">
                <a16:creationId xmlns:a16="http://schemas.microsoft.com/office/drawing/2014/main" id="{BB18BAE0-4C1E-4880-8E14-D3E39B980035}"/>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5525935" y="4033115"/>
            <a:ext cx="597828" cy="580747"/>
          </a:xfrm>
          <a:prstGeom prst="rect">
            <a:avLst/>
          </a:prstGeom>
        </p:spPr>
      </p:pic>
      <p:pic>
        <p:nvPicPr>
          <p:cNvPr id="53" name="図 52">
            <a:extLst>
              <a:ext uri="{FF2B5EF4-FFF2-40B4-BE49-F238E27FC236}">
                <a16:creationId xmlns:a16="http://schemas.microsoft.com/office/drawing/2014/main" id="{5E4DFD8D-1413-4B66-A6B2-02CE94F9EB30}"/>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376663" y="3628499"/>
            <a:ext cx="597828" cy="580747"/>
          </a:xfrm>
          <a:prstGeom prst="rect">
            <a:avLst/>
          </a:prstGeom>
        </p:spPr>
      </p:pic>
      <p:pic>
        <p:nvPicPr>
          <p:cNvPr id="58" name="図 57">
            <a:extLst>
              <a:ext uri="{FF2B5EF4-FFF2-40B4-BE49-F238E27FC236}">
                <a16:creationId xmlns:a16="http://schemas.microsoft.com/office/drawing/2014/main" id="{27C93271-4753-4BF7-A6D8-515C224094A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6885589" y="4294276"/>
            <a:ext cx="597828" cy="580747"/>
          </a:xfrm>
          <a:prstGeom prst="rect">
            <a:avLst/>
          </a:prstGeom>
        </p:spPr>
      </p:pic>
      <p:pic>
        <p:nvPicPr>
          <p:cNvPr id="59" name="図 58">
            <a:extLst>
              <a:ext uri="{FF2B5EF4-FFF2-40B4-BE49-F238E27FC236}">
                <a16:creationId xmlns:a16="http://schemas.microsoft.com/office/drawing/2014/main" id="{1770A75D-FC2A-45AD-91D6-A59DF75ED682}"/>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974857" y="2962236"/>
            <a:ext cx="597828" cy="580747"/>
          </a:xfrm>
          <a:prstGeom prst="rect">
            <a:avLst/>
          </a:prstGeom>
        </p:spPr>
      </p:pic>
      <p:pic>
        <p:nvPicPr>
          <p:cNvPr id="60" name="図 59">
            <a:extLst>
              <a:ext uri="{FF2B5EF4-FFF2-40B4-BE49-F238E27FC236}">
                <a16:creationId xmlns:a16="http://schemas.microsoft.com/office/drawing/2014/main" id="{EE879432-3B82-4988-B507-12684F54D26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979720" y="4323488"/>
            <a:ext cx="597828" cy="580747"/>
          </a:xfrm>
          <a:prstGeom prst="rect">
            <a:avLst/>
          </a:prstGeom>
        </p:spPr>
      </p:pic>
      <p:sp>
        <p:nvSpPr>
          <p:cNvPr id="3" name="スライド番号プレースホルダー 2">
            <a:extLst>
              <a:ext uri="{FF2B5EF4-FFF2-40B4-BE49-F238E27FC236}">
                <a16:creationId xmlns:a16="http://schemas.microsoft.com/office/drawing/2014/main" id="{B6E69BA3-EEFC-4958-AAD7-D5DB6D51C8FE}"/>
              </a:ext>
            </a:extLst>
          </p:cNvPr>
          <p:cNvSpPr>
            <a:spLocks noGrp="1"/>
          </p:cNvSpPr>
          <p:nvPr>
            <p:ph type="sldNum" sz="quarter" idx="12"/>
          </p:nvPr>
        </p:nvSpPr>
        <p:spPr/>
        <p:txBody>
          <a:bodyPr/>
          <a:lstStyle/>
          <a:p>
            <a:fld id="{67391ED0-1D1A-6249-97C0-1521B31F7D8B}" type="slidenum">
              <a:rPr kumimoji="1" lang="ja-JP" altLang="en-US" smtClean="0"/>
              <a:t>6</a:t>
            </a:fld>
            <a:endParaRPr kumimoji="1" lang="ja-JP" altLang="en-US"/>
          </a:p>
        </p:txBody>
      </p:sp>
    </p:spTree>
    <p:extLst>
      <p:ext uri="{BB962C8B-B14F-4D97-AF65-F5344CB8AC3E}">
        <p14:creationId xmlns:p14="http://schemas.microsoft.com/office/powerpoint/2010/main" val="237281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523220"/>
          </a:xfrm>
          <a:prstGeom prst="rect">
            <a:avLst/>
          </a:prstGeom>
          <a:noFill/>
        </p:spPr>
        <p:txBody>
          <a:bodyPr wrap="square" rtlCol="0">
            <a:spAutoFit/>
          </a:bodyPr>
          <a:lstStyle/>
          <a:p>
            <a:r>
              <a:rPr lang="ja-JP" altLang="en-US" sz="1400"/>
              <a:t>バスの中には、外で待っている人よりも３人多くの人が乗っています。バスの中と外の人の数を合わせると、全部で何人の人がいますか。その数だけ、下の四角に丸を描きましょう。</a:t>
            </a:r>
            <a:endParaRPr lang="ja-JP" altLang="en-US" sz="1400" dirty="0"/>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2">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0A7D7BA8-BE23-4629-A2D1-3DFF50A64069}"/>
              </a:ext>
            </a:extLst>
          </p:cNvPr>
          <p:cNvSpPr/>
          <p:nvPr/>
        </p:nvSpPr>
        <p:spPr>
          <a:xfrm>
            <a:off x="959717"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a:extLst>
              <a:ext uri="{FF2B5EF4-FFF2-40B4-BE49-F238E27FC236}">
                <a16:creationId xmlns:a16="http://schemas.microsoft.com/office/drawing/2014/main" id="{932FA912-2149-4EDE-8162-C030DAC4C8EC}"/>
              </a:ext>
            </a:extLst>
          </p:cNvPr>
          <p:cNvSpPr/>
          <p:nvPr/>
        </p:nvSpPr>
        <p:spPr>
          <a:xfrm>
            <a:off x="5525935"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1B3F99D7-8DA1-44EB-AD3D-ACA4D497466B}"/>
              </a:ext>
            </a:extLst>
          </p:cNvPr>
          <p:cNvPicPr>
            <a:picLocks noChangeAspect="1"/>
          </p:cNvPicPr>
          <p:nvPr/>
        </p:nvPicPr>
        <p:blipFill>
          <a:blip r:embed="rId3">
            <a:grayscl/>
          </a:blip>
          <a:stretch>
            <a:fillRect/>
          </a:stretch>
        </p:blipFill>
        <p:spPr>
          <a:xfrm>
            <a:off x="5902095" y="1146587"/>
            <a:ext cx="2434819" cy="1947855"/>
          </a:xfrm>
          <a:prstGeom prst="rect">
            <a:avLst/>
          </a:prstGeom>
        </p:spPr>
      </p:pic>
      <p:pic>
        <p:nvPicPr>
          <p:cNvPr id="9" name="図 8">
            <a:extLst>
              <a:ext uri="{FF2B5EF4-FFF2-40B4-BE49-F238E27FC236}">
                <a16:creationId xmlns:a16="http://schemas.microsoft.com/office/drawing/2014/main" id="{6F69BFCF-9650-483F-BAB8-743D3E6F2B9B}"/>
              </a:ext>
            </a:extLst>
          </p:cNvPr>
          <p:cNvPicPr>
            <a:picLocks noChangeAspect="1"/>
          </p:cNvPicPr>
          <p:nvPr/>
        </p:nvPicPr>
        <p:blipFill>
          <a:blip r:embed="rId4">
            <a:grayscl/>
          </a:blip>
          <a:stretch>
            <a:fillRect/>
          </a:stretch>
        </p:blipFill>
        <p:spPr>
          <a:xfrm flipH="1">
            <a:off x="6972852" y="3282885"/>
            <a:ext cx="435586" cy="1581101"/>
          </a:xfrm>
          <a:prstGeom prst="rect">
            <a:avLst/>
          </a:prstGeom>
        </p:spPr>
      </p:pic>
      <p:pic>
        <p:nvPicPr>
          <p:cNvPr id="11" name="図 10">
            <a:extLst>
              <a:ext uri="{FF2B5EF4-FFF2-40B4-BE49-F238E27FC236}">
                <a16:creationId xmlns:a16="http://schemas.microsoft.com/office/drawing/2014/main" id="{C6ED9CD1-7805-47D7-866D-9A5D089F4F29}"/>
              </a:ext>
            </a:extLst>
          </p:cNvPr>
          <p:cNvPicPr>
            <a:picLocks noChangeAspect="1"/>
          </p:cNvPicPr>
          <p:nvPr/>
        </p:nvPicPr>
        <p:blipFill>
          <a:blip r:embed="rId5">
            <a:grayscl/>
          </a:blip>
          <a:stretch>
            <a:fillRect/>
          </a:stretch>
        </p:blipFill>
        <p:spPr>
          <a:xfrm flipH="1">
            <a:off x="6295604" y="3270686"/>
            <a:ext cx="610986" cy="1581101"/>
          </a:xfrm>
          <a:prstGeom prst="rect">
            <a:avLst/>
          </a:prstGeom>
        </p:spPr>
      </p:pic>
      <p:pic>
        <p:nvPicPr>
          <p:cNvPr id="18" name="図 17">
            <a:extLst>
              <a:ext uri="{FF2B5EF4-FFF2-40B4-BE49-F238E27FC236}">
                <a16:creationId xmlns:a16="http://schemas.microsoft.com/office/drawing/2014/main" id="{0EDFBE9F-F4B9-4E12-AFE5-9EF75CAF6899}"/>
              </a:ext>
            </a:extLst>
          </p:cNvPr>
          <p:cNvPicPr>
            <a:picLocks noChangeAspect="1"/>
          </p:cNvPicPr>
          <p:nvPr/>
        </p:nvPicPr>
        <p:blipFill>
          <a:blip r:embed="rId6">
            <a:grayscl/>
          </a:blip>
          <a:stretch>
            <a:fillRect/>
          </a:stretch>
        </p:blipFill>
        <p:spPr>
          <a:xfrm flipH="1">
            <a:off x="8281940" y="3314280"/>
            <a:ext cx="582577" cy="1532128"/>
          </a:xfrm>
          <a:prstGeom prst="rect">
            <a:avLst/>
          </a:prstGeom>
        </p:spPr>
      </p:pic>
      <p:pic>
        <p:nvPicPr>
          <p:cNvPr id="22" name="図 21">
            <a:extLst>
              <a:ext uri="{FF2B5EF4-FFF2-40B4-BE49-F238E27FC236}">
                <a16:creationId xmlns:a16="http://schemas.microsoft.com/office/drawing/2014/main" id="{0B2C379F-8814-483E-BCF8-5F4AFD0F6AC6}"/>
              </a:ext>
            </a:extLst>
          </p:cNvPr>
          <p:cNvPicPr>
            <a:picLocks noChangeAspect="1"/>
          </p:cNvPicPr>
          <p:nvPr/>
        </p:nvPicPr>
        <p:blipFill>
          <a:blip r:embed="rId7">
            <a:grayscl/>
          </a:blip>
          <a:stretch>
            <a:fillRect/>
          </a:stretch>
        </p:blipFill>
        <p:spPr>
          <a:xfrm flipH="1">
            <a:off x="7758515" y="3319659"/>
            <a:ext cx="425983" cy="1532128"/>
          </a:xfrm>
          <a:prstGeom prst="rect">
            <a:avLst/>
          </a:prstGeom>
        </p:spPr>
      </p:pic>
      <p:pic>
        <p:nvPicPr>
          <p:cNvPr id="44" name="図 43">
            <a:extLst>
              <a:ext uri="{FF2B5EF4-FFF2-40B4-BE49-F238E27FC236}">
                <a16:creationId xmlns:a16="http://schemas.microsoft.com/office/drawing/2014/main" id="{D46EAA06-7352-4C2B-8C53-DF3B76667C6A}"/>
              </a:ext>
            </a:extLst>
          </p:cNvPr>
          <p:cNvPicPr>
            <a:picLocks noChangeAspect="1"/>
          </p:cNvPicPr>
          <p:nvPr/>
        </p:nvPicPr>
        <p:blipFill>
          <a:blip r:embed="rId4">
            <a:grayscl/>
          </a:blip>
          <a:stretch>
            <a:fillRect/>
          </a:stretch>
        </p:blipFill>
        <p:spPr>
          <a:xfrm flipH="1">
            <a:off x="3241894" y="3326479"/>
            <a:ext cx="435586" cy="1581101"/>
          </a:xfrm>
          <a:prstGeom prst="rect">
            <a:avLst/>
          </a:prstGeom>
        </p:spPr>
      </p:pic>
      <p:pic>
        <p:nvPicPr>
          <p:cNvPr id="45" name="図 44">
            <a:extLst>
              <a:ext uri="{FF2B5EF4-FFF2-40B4-BE49-F238E27FC236}">
                <a16:creationId xmlns:a16="http://schemas.microsoft.com/office/drawing/2014/main" id="{FF09BA19-62ED-4050-AAE3-900BE4F5FAB9}"/>
              </a:ext>
            </a:extLst>
          </p:cNvPr>
          <p:cNvPicPr>
            <a:picLocks noChangeAspect="1"/>
          </p:cNvPicPr>
          <p:nvPr/>
        </p:nvPicPr>
        <p:blipFill>
          <a:blip r:embed="rId5">
            <a:grayscl/>
          </a:blip>
          <a:stretch>
            <a:fillRect/>
          </a:stretch>
        </p:blipFill>
        <p:spPr>
          <a:xfrm flipH="1">
            <a:off x="2564646" y="3314280"/>
            <a:ext cx="610986" cy="1581101"/>
          </a:xfrm>
          <a:prstGeom prst="rect">
            <a:avLst/>
          </a:prstGeom>
        </p:spPr>
      </p:pic>
      <p:pic>
        <p:nvPicPr>
          <p:cNvPr id="46" name="図 45">
            <a:extLst>
              <a:ext uri="{FF2B5EF4-FFF2-40B4-BE49-F238E27FC236}">
                <a16:creationId xmlns:a16="http://schemas.microsoft.com/office/drawing/2014/main" id="{AAB2770D-F96D-4419-9F62-FB782A298090}"/>
              </a:ext>
            </a:extLst>
          </p:cNvPr>
          <p:cNvPicPr>
            <a:picLocks noChangeAspect="1"/>
          </p:cNvPicPr>
          <p:nvPr/>
        </p:nvPicPr>
        <p:blipFill>
          <a:blip r:embed="rId3">
            <a:grayscl/>
          </a:blip>
          <a:stretch>
            <a:fillRect/>
          </a:stretch>
        </p:blipFill>
        <p:spPr>
          <a:xfrm>
            <a:off x="1332323" y="1149719"/>
            <a:ext cx="2434819" cy="1947855"/>
          </a:xfrm>
          <a:prstGeom prst="rect">
            <a:avLst/>
          </a:prstGeom>
        </p:spPr>
      </p:pic>
      <p:pic>
        <p:nvPicPr>
          <p:cNvPr id="31" name="図 30" descr="テキスト が含まれている画像&#10;&#10;自動的に生成された説明">
            <a:extLst>
              <a:ext uri="{FF2B5EF4-FFF2-40B4-BE49-F238E27FC236}">
                <a16:creationId xmlns:a16="http://schemas.microsoft.com/office/drawing/2014/main" id="{BC992255-3F97-4BB3-8278-52DC3AA10355}"/>
              </a:ext>
            </a:extLst>
          </p:cNvPr>
          <p:cNvPicPr>
            <a:picLocks noChangeAspect="1"/>
          </p:cNvPicPr>
          <p:nvPr/>
        </p:nvPicPr>
        <p:blipFill>
          <a:blip r:embed="rId8">
            <a:grayscl/>
          </a:blip>
          <a:stretch>
            <a:fillRect/>
          </a:stretch>
        </p:blipFill>
        <p:spPr>
          <a:xfrm>
            <a:off x="1041483" y="3202543"/>
            <a:ext cx="1119560" cy="1759308"/>
          </a:xfrm>
          <a:prstGeom prst="rect">
            <a:avLst/>
          </a:prstGeom>
        </p:spPr>
      </p:pic>
      <p:pic>
        <p:nvPicPr>
          <p:cNvPr id="54" name="図 53" descr="テキスト が含まれている画像&#10;&#10;自動的に生成された説明">
            <a:extLst>
              <a:ext uri="{FF2B5EF4-FFF2-40B4-BE49-F238E27FC236}">
                <a16:creationId xmlns:a16="http://schemas.microsoft.com/office/drawing/2014/main" id="{FC60EA80-409F-44BD-86FA-ADB11B94C55A}"/>
              </a:ext>
            </a:extLst>
          </p:cNvPr>
          <p:cNvPicPr>
            <a:picLocks noChangeAspect="1"/>
          </p:cNvPicPr>
          <p:nvPr/>
        </p:nvPicPr>
        <p:blipFill>
          <a:blip r:embed="rId8">
            <a:grayscl/>
          </a:blip>
          <a:stretch>
            <a:fillRect/>
          </a:stretch>
        </p:blipFill>
        <p:spPr>
          <a:xfrm>
            <a:off x="5078602" y="3136073"/>
            <a:ext cx="1119560" cy="1759308"/>
          </a:xfrm>
          <a:prstGeom prst="rect">
            <a:avLst/>
          </a:prstGeom>
        </p:spPr>
      </p:pic>
      <p:sp>
        <p:nvSpPr>
          <p:cNvPr id="3" name="スライド番号プレースホルダー 2">
            <a:extLst>
              <a:ext uri="{FF2B5EF4-FFF2-40B4-BE49-F238E27FC236}">
                <a16:creationId xmlns:a16="http://schemas.microsoft.com/office/drawing/2014/main" id="{71C4CF0B-66A3-42CA-B1F7-EF852FE1B9AA}"/>
              </a:ext>
            </a:extLst>
          </p:cNvPr>
          <p:cNvSpPr>
            <a:spLocks noGrp="1"/>
          </p:cNvSpPr>
          <p:nvPr>
            <p:ph type="sldNum" sz="quarter" idx="12"/>
          </p:nvPr>
        </p:nvSpPr>
        <p:spPr/>
        <p:txBody>
          <a:bodyPr/>
          <a:lstStyle/>
          <a:p>
            <a:fld id="{67391ED0-1D1A-6249-97C0-1521B31F7D8B}" type="slidenum">
              <a:rPr kumimoji="1" lang="ja-JP" altLang="en-US" smtClean="0"/>
              <a:t>7</a:t>
            </a:fld>
            <a:endParaRPr kumimoji="1" lang="ja-JP" altLang="en-US"/>
          </a:p>
        </p:txBody>
      </p:sp>
    </p:spTree>
    <p:extLst>
      <p:ext uri="{BB962C8B-B14F-4D97-AF65-F5344CB8AC3E}">
        <p14:creationId xmlns:p14="http://schemas.microsoft.com/office/powerpoint/2010/main" val="2054786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クリップアート が含まれている画像&#10;&#10;自動的に生成された説明">
            <a:extLst>
              <a:ext uri="{FF2B5EF4-FFF2-40B4-BE49-F238E27FC236}">
                <a16:creationId xmlns:a16="http://schemas.microsoft.com/office/drawing/2014/main" id="{0BECE2F4-32BD-4719-83AC-AEEB06216DBA}"/>
              </a:ext>
            </a:extLst>
          </p:cNvPr>
          <p:cNvPicPr>
            <a:picLocks noChangeAspect="1"/>
          </p:cNvPicPr>
          <p:nvPr/>
        </p:nvPicPr>
        <p:blipFill>
          <a:blip r:embed="rId2">
            <a:grayscl/>
          </a:blip>
          <a:stretch>
            <a:fillRect/>
          </a:stretch>
        </p:blipFill>
        <p:spPr>
          <a:xfrm>
            <a:off x="2553287" y="1443257"/>
            <a:ext cx="1852524" cy="1482019"/>
          </a:xfrm>
          <a:prstGeom prst="rect">
            <a:avLst/>
          </a:prstGeom>
        </p:spPr>
      </p:pic>
      <p:sp>
        <p:nvSpPr>
          <p:cNvPr id="5" name="テキスト ボックス 4">
            <a:extLst>
              <a:ext uri="{FF2B5EF4-FFF2-40B4-BE49-F238E27FC236}">
                <a16:creationId xmlns:a16="http://schemas.microsoft.com/office/drawing/2014/main" id="{10E46FC8-0F7B-F040-A5C6-53B33DD1990F}"/>
              </a:ext>
            </a:extLst>
          </p:cNvPr>
          <p:cNvSpPr txBox="1"/>
          <p:nvPr/>
        </p:nvSpPr>
        <p:spPr>
          <a:xfrm>
            <a:off x="0" y="106829"/>
            <a:ext cx="9043792" cy="523220"/>
          </a:xfrm>
          <a:prstGeom prst="rect">
            <a:avLst/>
          </a:prstGeom>
          <a:noFill/>
        </p:spPr>
        <p:txBody>
          <a:bodyPr wrap="square" rtlCol="0">
            <a:spAutoFit/>
          </a:bodyPr>
          <a:lstStyle/>
          <a:p>
            <a:r>
              <a:rPr lang="ja-JP" altLang="en-US" sz="1400"/>
              <a:t>電車の中には、外より３人少ない数の人が乗っています。電車の中にいる人と外にいる人の数を合わせると、全部で何人の人がいますか。その数だけ ○を描いてください</a:t>
            </a:r>
            <a:r>
              <a:rPr lang="ja-JP" altLang="en-US" sz="1400" dirty="0"/>
              <a:t>。</a:t>
            </a:r>
          </a:p>
        </p:txBody>
      </p:sp>
      <p:sp>
        <p:nvSpPr>
          <p:cNvPr id="12" name="フッター プレースホルダー 11">
            <a:extLst>
              <a:ext uri="{FF2B5EF4-FFF2-40B4-BE49-F238E27FC236}">
                <a16:creationId xmlns:a16="http://schemas.microsoft.com/office/drawing/2014/main" id="{CC03EE96-EB4E-144B-85D6-E634278A60EB}"/>
              </a:ext>
            </a:extLst>
          </p:cNvPr>
          <p:cNvSpPr>
            <a:spLocks noGrp="1"/>
          </p:cNvSpPr>
          <p:nvPr>
            <p:ph type="ftr" sz="quarter" idx="11"/>
          </p:nvPr>
        </p:nvSpPr>
        <p:spPr>
          <a:xfrm>
            <a:off x="300990" y="6356354"/>
            <a:ext cx="8834544" cy="365125"/>
          </a:xfrm>
        </p:spPr>
        <p:txBody>
          <a:bodyPr/>
          <a:lstStyle/>
          <a:p>
            <a:pPr algn="l"/>
            <a:r>
              <a:rPr lang="ja-JP" altLang="en-US" sz="701"/>
              <a:t>小受</a:t>
            </a:r>
            <a:r>
              <a:rPr lang="en-US" altLang="ja-JP" sz="701"/>
              <a:t>A-15</a:t>
            </a:r>
            <a:r>
              <a:rPr lang="ja-JP" altLang="en-US" sz="701"/>
              <a:t>　数の複合　</a:t>
            </a:r>
            <a:r>
              <a:rPr lang="en-US" altLang="ja-JP" sz="701"/>
              <a:t>©︎</a:t>
            </a:r>
            <a:r>
              <a:rPr lang="ja-JP" altLang="en-US" sz="701"/>
              <a:t>慶楓会 </a:t>
            </a:r>
            <a:r>
              <a:rPr lang="en-US" altLang="ja-JP" sz="701"/>
              <a:t>/ </a:t>
            </a:r>
            <a:r>
              <a:rPr lang="ja-JP" altLang="en-US" sz="701"/>
              <a:t>株式会社</a:t>
            </a:r>
            <a:r>
              <a:rPr lang="en-US" altLang="ja-JP" sz="701"/>
              <a:t>CH kids</a:t>
            </a:r>
            <a:r>
              <a:rPr lang="ja-JP" altLang="en-US" sz="701"/>
              <a:t>　本紙の複製、電子化、紙媒体や電子媒体への掲載、他者への譲渡、その他の頒布行為ならびに会員外の方の使用を固く禁じます。</a:t>
            </a:r>
            <a:endParaRPr lang="ja-JP" altLang="ja-JP" sz="701" dirty="0"/>
          </a:p>
        </p:txBody>
      </p:sp>
      <p:pic>
        <p:nvPicPr>
          <p:cNvPr id="13" name="図 12">
            <a:extLst>
              <a:ext uri="{FF2B5EF4-FFF2-40B4-BE49-F238E27FC236}">
                <a16:creationId xmlns:a16="http://schemas.microsoft.com/office/drawing/2014/main" id="{1FF41508-EACF-304A-B37C-DB26A20D5904}"/>
              </a:ext>
            </a:extLst>
          </p:cNvPr>
          <p:cNvPicPr/>
          <p:nvPr/>
        </p:nvPicPr>
        <p:blipFill>
          <a:blip r:embed="rId3">
            <a:grayscl/>
          </a:blip>
          <a:stretch>
            <a:fillRect/>
          </a:stretch>
        </p:blipFill>
        <p:spPr>
          <a:xfrm>
            <a:off x="144483" y="6356354"/>
            <a:ext cx="156506" cy="252773"/>
          </a:xfrm>
          <a:prstGeom prst="rect">
            <a:avLst/>
          </a:prstGeom>
        </p:spPr>
      </p:pic>
      <p:sp>
        <p:nvSpPr>
          <p:cNvPr id="2" name="正方形/長方形 1">
            <a:extLst>
              <a:ext uri="{FF2B5EF4-FFF2-40B4-BE49-F238E27FC236}">
                <a16:creationId xmlns:a16="http://schemas.microsoft.com/office/drawing/2014/main" id="{0B889D10-6D75-4FFB-B208-699CA1260B72}"/>
              </a:ext>
            </a:extLst>
          </p:cNvPr>
          <p:cNvSpPr/>
          <p:nvPr/>
        </p:nvSpPr>
        <p:spPr>
          <a:xfrm>
            <a:off x="492939"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1AB47D05-33B9-472B-A664-A76A3AE66668}"/>
              </a:ext>
            </a:extLst>
          </p:cNvPr>
          <p:cNvSpPr/>
          <p:nvPr/>
        </p:nvSpPr>
        <p:spPr>
          <a:xfrm>
            <a:off x="5014835" y="781316"/>
            <a:ext cx="4120699" cy="54237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0A7D7BA8-BE23-4629-A2D1-3DFF50A64069}"/>
              </a:ext>
            </a:extLst>
          </p:cNvPr>
          <p:cNvSpPr/>
          <p:nvPr/>
        </p:nvSpPr>
        <p:spPr>
          <a:xfrm>
            <a:off x="959717"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a:extLst>
              <a:ext uri="{FF2B5EF4-FFF2-40B4-BE49-F238E27FC236}">
                <a16:creationId xmlns:a16="http://schemas.microsoft.com/office/drawing/2014/main" id="{932FA912-2149-4EDE-8162-C030DAC4C8EC}"/>
              </a:ext>
            </a:extLst>
          </p:cNvPr>
          <p:cNvSpPr/>
          <p:nvPr/>
        </p:nvSpPr>
        <p:spPr>
          <a:xfrm>
            <a:off x="5525935" y="5249179"/>
            <a:ext cx="3187140" cy="76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クリップアート が含まれている画像&#10;&#10;自動的に生成された説明">
            <a:extLst>
              <a:ext uri="{FF2B5EF4-FFF2-40B4-BE49-F238E27FC236}">
                <a16:creationId xmlns:a16="http://schemas.microsoft.com/office/drawing/2014/main" id="{6D56626E-37AE-4E63-8CB8-6B74D7163AD7}"/>
              </a:ext>
            </a:extLst>
          </p:cNvPr>
          <p:cNvPicPr>
            <a:picLocks noChangeAspect="1"/>
          </p:cNvPicPr>
          <p:nvPr/>
        </p:nvPicPr>
        <p:blipFill>
          <a:blip r:embed="rId2">
            <a:grayscl/>
          </a:blip>
          <a:stretch>
            <a:fillRect/>
          </a:stretch>
        </p:blipFill>
        <p:spPr>
          <a:xfrm>
            <a:off x="705541" y="1443258"/>
            <a:ext cx="1852524" cy="1482019"/>
          </a:xfrm>
          <a:prstGeom prst="rect">
            <a:avLst/>
          </a:prstGeom>
        </p:spPr>
      </p:pic>
      <p:sp>
        <p:nvSpPr>
          <p:cNvPr id="8" name="正方形/長方形 7">
            <a:extLst>
              <a:ext uri="{FF2B5EF4-FFF2-40B4-BE49-F238E27FC236}">
                <a16:creationId xmlns:a16="http://schemas.microsoft.com/office/drawing/2014/main" id="{F7ABD606-D694-44C7-8D32-3A3DA3892153}"/>
              </a:ext>
            </a:extLst>
          </p:cNvPr>
          <p:cNvSpPr/>
          <p:nvPr/>
        </p:nvSpPr>
        <p:spPr>
          <a:xfrm>
            <a:off x="492939" y="2687863"/>
            <a:ext cx="4120699" cy="20553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descr="クリップアート が含まれている画像&#10;&#10;自動的に生成された説明">
            <a:extLst>
              <a:ext uri="{FF2B5EF4-FFF2-40B4-BE49-F238E27FC236}">
                <a16:creationId xmlns:a16="http://schemas.microsoft.com/office/drawing/2014/main" id="{FC8EEAFE-1D65-4D3C-88F5-898530083049}"/>
              </a:ext>
            </a:extLst>
          </p:cNvPr>
          <p:cNvPicPr>
            <a:picLocks noChangeAspect="1"/>
          </p:cNvPicPr>
          <p:nvPr/>
        </p:nvPicPr>
        <p:blipFill>
          <a:blip r:embed="rId2">
            <a:grayscl/>
          </a:blip>
          <a:stretch>
            <a:fillRect/>
          </a:stretch>
        </p:blipFill>
        <p:spPr>
          <a:xfrm>
            <a:off x="7078831" y="1437024"/>
            <a:ext cx="1852524" cy="1482019"/>
          </a:xfrm>
          <a:prstGeom prst="rect">
            <a:avLst/>
          </a:prstGeom>
        </p:spPr>
      </p:pic>
      <p:pic>
        <p:nvPicPr>
          <p:cNvPr id="40" name="図 39" descr="クリップアート が含まれている画像&#10;&#10;自動的に生成された説明">
            <a:extLst>
              <a:ext uri="{FF2B5EF4-FFF2-40B4-BE49-F238E27FC236}">
                <a16:creationId xmlns:a16="http://schemas.microsoft.com/office/drawing/2014/main" id="{55353CD9-F324-4B1B-AEA8-F2813A9CDABF}"/>
              </a:ext>
            </a:extLst>
          </p:cNvPr>
          <p:cNvPicPr>
            <a:picLocks noChangeAspect="1"/>
          </p:cNvPicPr>
          <p:nvPr/>
        </p:nvPicPr>
        <p:blipFill>
          <a:blip r:embed="rId2">
            <a:grayscl/>
          </a:blip>
          <a:stretch>
            <a:fillRect/>
          </a:stretch>
        </p:blipFill>
        <p:spPr>
          <a:xfrm>
            <a:off x="5231085" y="1437025"/>
            <a:ext cx="1852524" cy="1482019"/>
          </a:xfrm>
          <a:prstGeom prst="rect">
            <a:avLst/>
          </a:prstGeom>
        </p:spPr>
      </p:pic>
      <p:sp>
        <p:nvSpPr>
          <p:cNvPr id="41" name="正方形/長方形 40">
            <a:extLst>
              <a:ext uri="{FF2B5EF4-FFF2-40B4-BE49-F238E27FC236}">
                <a16:creationId xmlns:a16="http://schemas.microsoft.com/office/drawing/2014/main" id="{1E8CDEE8-3591-4240-8D62-FE16EB2F2D20}"/>
              </a:ext>
            </a:extLst>
          </p:cNvPr>
          <p:cNvSpPr/>
          <p:nvPr/>
        </p:nvSpPr>
        <p:spPr>
          <a:xfrm>
            <a:off x="5014673" y="2681630"/>
            <a:ext cx="4120699" cy="20553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2" name="図 41">
            <a:extLst>
              <a:ext uri="{FF2B5EF4-FFF2-40B4-BE49-F238E27FC236}">
                <a16:creationId xmlns:a16="http://schemas.microsoft.com/office/drawing/2014/main" id="{23142337-D6B3-4129-941E-3E10647E2E79}"/>
              </a:ext>
            </a:extLst>
          </p:cNvPr>
          <p:cNvPicPr>
            <a:picLocks noChangeAspect="1"/>
          </p:cNvPicPr>
          <p:nvPr/>
        </p:nvPicPr>
        <p:blipFill>
          <a:blip r:embed="rId4">
            <a:grayscl/>
          </a:blip>
          <a:stretch>
            <a:fillRect/>
          </a:stretch>
        </p:blipFill>
        <p:spPr>
          <a:xfrm flipH="1">
            <a:off x="5835057" y="3530733"/>
            <a:ext cx="235426" cy="854556"/>
          </a:xfrm>
          <a:prstGeom prst="rect">
            <a:avLst/>
          </a:prstGeom>
        </p:spPr>
      </p:pic>
      <p:pic>
        <p:nvPicPr>
          <p:cNvPr id="43" name="図 42">
            <a:extLst>
              <a:ext uri="{FF2B5EF4-FFF2-40B4-BE49-F238E27FC236}">
                <a16:creationId xmlns:a16="http://schemas.microsoft.com/office/drawing/2014/main" id="{BAB14D36-717A-4F5D-883F-F4B1CFC79A41}"/>
              </a:ext>
            </a:extLst>
          </p:cNvPr>
          <p:cNvPicPr>
            <a:picLocks noChangeAspect="1"/>
          </p:cNvPicPr>
          <p:nvPr/>
        </p:nvPicPr>
        <p:blipFill>
          <a:blip r:embed="rId5">
            <a:grayscl/>
          </a:blip>
          <a:stretch>
            <a:fillRect/>
          </a:stretch>
        </p:blipFill>
        <p:spPr>
          <a:xfrm flipH="1">
            <a:off x="5325264" y="2884841"/>
            <a:ext cx="330227" cy="854556"/>
          </a:xfrm>
          <a:prstGeom prst="rect">
            <a:avLst/>
          </a:prstGeom>
        </p:spPr>
      </p:pic>
      <p:pic>
        <p:nvPicPr>
          <p:cNvPr id="44" name="図 43">
            <a:extLst>
              <a:ext uri="{FF2B5EF4-FFF2-40B4-BE49-F238E27FC236}">
                <a16:creationId xmlns:a16="http://schemas.microsoft.com/office/drawing/2014/main" id="{98ED5963-1FCB-4BF7-9CF6-81B41FE6FAC3}"/>
              </a:ext>
            </a:extLst>
          </p:cNvPr>
          <p:cNvPicPr>
            <a:picLocks noChangeAspect="1"/>
          </p:cNvPicPr>
          <p:nvPr/>
        </p:nvPicPr>
        <p:blipFill>
          <a:blip r:embed="rId6">
            <a:grayscl/>
          </a:blip>
          <a:stretch>
            <a:fillRect/>
          </a:stretch>
        </p:blipFill>
        <p:spPr>
          <a:xfrm flipH="1">
            <a:off x="7250546" y="2898075"/>
            <a:ext cx="314872" cy="828087"/>
          </a:xfrm>
          <a:prstGeom prst="rect">
            <a:avLst/>
          </a:prstGeom>
        </p:spPr>
      </p:pic>
      <p:pic>
        <p:nvPicPr>
          <p:cNvPr id="45" name="図 44">
            <a:extLst>
              <a:ext uri="{FF2B5EF4-FFF2-40B4-BE49-F238E27FC236}">
                <a16:creationId xmlns:a16="http://schemas.microsoft.com/office/drawing/2014/main" id="{EA5B6AC1-4F0D-4410-9B19-58F08AA805FB}"/>
              </a:ext>
            </a:extLst>
          </p:cNvPr>
          <p:cNvPicPr>
            <a:picLocks noChangeAspect="1"/>
          </p:cNvPicPr>
          <p:nvPr/>
        </p:nvPicPr>
        <p:blipFill>
          <a:blip r:embed="rId7">
            <a:grayscl/>
          </a:blip>
          <a:stretch>
            <a:fillRect/>
          </a:stretch>
        </p:blipFill>
        <p:spPr>
          <a:xfrm flipH="1">
            <a:off x="6255107" y="2925277"/>
            <a:ext cx="230236" cy="828087"/>
          </a:xfrm>
          <a:prstGeom prst="rect">
            <a:avLst/>
          </a:prstGeom>
        </p:spPr>
      </p:pic>
      <p:pic>
        <p:nvPicPr>
          <p:cNvPr id="46" name="図 45" descr="おもちゃ, 人形 が含まれている画像&#10;&#10;自動的に生成された説明">
            <a:extLst>
              <a:ext uri="{FF2B5EF4-FFF2-40B4-BE49-F238E27FC236}">
                <a16:creationId xmlns:a16="http://schemas.microsoft.com/office/drawing/2014/main" id="{95511138-582C-4908-94E8-49284D66CB39}"/>
              </a:ext>
            </a:extLst>
          </p:cNvPr>
          <p:cNvPicPr>
            <a:picLocks noChangeAspect="1"/>
          </p:cNvPicPr>
          <p:nvPr/>
        </p:nvPicPr>
        <p:blipFill>
          <a:blip r:embed="rId8">
            <a:grayscl/>
          </a:blip>
          <a:stretch>
            <a:fillRect/>
          </a:stretch>
        </p:blipFill>
        <p:spPr>
          <a:xfrm>
            <a:off x="8221135" y="2827214"/>
            <a:ext cx="476073" cy="724458"/>
          </a:xfrm>
          <a:prstGeom prst="rect">
            <a:avLst/>
          </a:prstGeom>
        </p:spPr>
      </p:pic>
      <p:pic>
        <p:nvPicPr>
          <p:cNvPr id="47" name="図 46" descr="空 が含まれている画像&#10;&#10;自動的に生成された説明">
            <a:extLst>
              <a:ext uri="{FF2B5EF4-FFF2-40B4-BE49-F238E27FC236}">
                <a16:creationId xmlns:a16="http://schemas.microsoft.com/office/drawing/2014/main" id="{325F2564-B4C6-49B3-9B83-B5E728DEE414}"/>
              </a:ext>
            </a:extLst>
          </p:cNvPr>
          <p:cNvPicPr>
            <a:picLocks noChangeAspect="1"/>
          </p:cNvPicPr>
          <p:nvPr/>
        </p:nvPicPr>
        <p:blipFill>
          <a:blip r:embed="rId9">
            <a:grayscl/>
          </a:blip>
          <a:stretch>
            <a:fillRect/>
          </a:stretch>
        </p:blipFill>
        <p:spPr>
          <a:xfrm>
            <a:off x="6690585" y="3618602"/>
            <a:ext cx="309264" cy="843780"/>
          </a:xfrm>
          <a:prstGeom prst="rect">
            <a:avLst/>
          </a:prstGeom>
        </p:spPr>
      </p:pic>
      <p:pic>
        <p:nvPicPr>
          <p:cNvPr id="48" name="図 47">
            <a:extLst>
              <a:ext uri="{FF2B5EF4-FFF2-40B4-BE49-F238E27FC236}">
                <a16:creationId xmlns:a16="http://schemas.microsoft.com/office/drawing/2014/main" id="{029B0345-2D15-48E1-99A0-5EDFFDBEB5FA}"/>
              </a:ext>
            </a:extLst>
          </p:cNvPr>
          <p:cNvPicPr>
            <a:picLocks noChangeAspect="1"/>
          </p:cNvPicPr>
          <p:nvPr/>
        </p:nvPicPr>
        <p:blipFill>
          <a:blip r:embed="rId10">
            <a:grayscl/>
          </a:blip>
          <a:stretch>
            <a:fillRect/>
          </a:stretch>
        </p:blipFill>
        <p:spPr>
          <a:xfrm>
            <a:off x="8410455" y="3730910"/>
            <a:ext cx="387190" cy="801166"/>
          </a:xfrm>
          <a:prstGeom prst="rect">
            <a:avLst/>
          </a:prstGeom>
        </p:spPr>
      </p:pic>
      <p:pic>
        <p:nvPicPr>
          <p:cNvPr id="49" name="図 48">
            <a:extLst>
              <a:ext uri="{FF2B5EF4-FFF2-40B4-BE49-F238E27FC236}">
                <a16:creationId xmlns:a16="http://schemas.microsoft.com/office/drawing/2014/main" id="{E5A2388F-2824-4377-A772-EE102C374224}"/>
              </a:ext>
            </a:extLst>
          </p:cNvPr>
          <p:cNvPicPr>
            <a:picLocks noChangeAspect="1"/>
          </p:cNvPicPr>
          <p:nvPr/>
        </p:nvPicPr>
        <p:blipFill>
          <a:blip r:embed="rId11">
            <a:grayscl/>
          </a:blip>
          <a:stretch>
            <a:fillRect/>
          </a:stretch>
        </p:blipFill>
        <p:spPr>
          <a:xfrm flipH="1">
            <a:off x="7816116" y="3732802"/>
            <a:ext cx="272737" cy="809688"/>
          </a:xfrm>
          <a:prstGeom prst="rect">
            <a:avLst/>
          </a:prstGeom>
        </p:spPr>
      </p:pic>
      <p:pic>
        <p:nvPicPr>
          <p:cNvPr id="34" name="図 33">
            <a:extLst>
              <a:ext uri="{FF2B5EF4-FFF2-40B4-BE49-F238E27FC236}">
                <a16:creationId xmlns:a16="http://schemas.microsoft.com/office/drawing/2014/main" id="{CC4F6CF4-52FC-47FC-9E14-366A98B9570A}"/>
              </a:ext>
            </a:extLst>
          </p:cNvPr>
          <p:cNvPicPr>
            <a:picLocks noChangeAspect="1"/>
          </p:cNvPicPr>
          <p:nvPr/>
        </p:nvPicPr>
        <p:blipFill>
          <a:blip r:embed="rId12">
            <a:grayscl/>
          </a:blip>
          <a:stretch>
            <a:fillRect/>
          </a:stretch>
        </p:blipFill>
        <p:spPr>
          <a:xfrm>
            <a:off x="2762018" y="3494005"/>
            <a:ext cx="372119" cy="798109"/>
          </a:xfrm>
          <a:prstGeom prst="rect">
            <a:avLst/>
          </a:prstGeom>
        </p:spPr>
      </p:pic>
      <p:pic>
        <p:nvPicPr>
          <p:cNvPr id="50" name="図 49">
            <a:extLst>
              <a:ext uri="{FF2B5EF4-FFF2-40B4-BE49-F238E27FC236}">
                <a16:creationId xmlns:a16="http://schemas.microsoft.com/office/drawing/2014/main" id="{CE571D4A-D630-429D-9B72-BA1B6075BCBF}"/>
              </a:ext>
            </a:extLst>
          </p:cNvPr>
          <p:cNvPicPr>
            <a:picLocks noChangeAspect="1"/>
          </p:cNvPicPr>
          <p:nvPr/>
        </p:nvPicPr>
        <p:blipFill>
          <a:blip r:embed="rId13">
            <a:grayscl/>
          </a:blip>
          <a:stretch>
            <a:fillRect/>
          </a:stretch>
        </p:blipFill>
        <p:spPr>
          <a:xfrm flipH="1">
            <a:off x="1697895" y="3029945"/>
            <a:ext cx="372119" cy="798109"/>
          </a:xfrm>
          <a:prstGeom prst="rect">
            <a:avLst/>
          </a:prstGeom>
        </p:spPr>
      </p:pic>
      <p:pic>
        <p:nvPicPr>
          <p:cNvPr id="52" name="図 51">
            <a:extLst>
              <a:ext uri="{FF2B5EF4-FFF2-40B4-BE49-F238E27FC236}">
                <a16:creationId xmlns:a16="http://schemas.microsoft.com/office/drawing/2014/main" id="{8FBCCA2D-C924-44DD-853F-30BC1278B288}"/>
              </a:ext>
            </a:extLst>
          </p:cNvPr>
          <p:cNvPicPr>
            <a:picLocks noChangeAspect="1"/>
          </p:cNvPicPr>
          <p:nvPr/>
        </p:nvPicPr>
        <p:blipFill>
          <a:blip r:embed="rId14">
            <a:grayscl/>
          </a:blip>
          <a:stretch>
            <a:fillRect/>
          </a:stretch>
        </p:blipFill>
        <p:spPr>
          <a:xfrm flipH="1">
            <a:off x="1066423" y="3429000"/>
            <a:ext cx="372119" cy="798109"/>
          </a:xfrm>
          <a:prstGeom prst="rect">
            <a:avLst/>
          </a:prstGeom>
        </p:spPr>
      </p:pic>
      <p:pic>
        <p:nvPicPr>
          <p:cNvPr id="53" name="図 52" descr="おもちゃ, 人形 が含まれている画像&#10;&#10;自動的に生成された説明">
            <a:extLst>
              <a:ext uri="{FF2B5EF4-FFF2-40B4-BE49-F238E27FC236}">
                <a16:creationId xmlns:a16="http://schemas.microsoft.com/office/drawing/2014/main" id="{3510E9AD-AC9E-41DF-872C-8857C5733D7C}"/>
              </a:ext>
            </a:extLst>
          </p:cNvPr>
          <p:cNvPicPr>
            <a:picLocks noChangeAspect="1"/>
          </p:cNvPicPr>
          <p:nvPr/>
        </p:nvPicPr>
        <p:blipFill>
          <a:blip r:embed="rId8">
            <a:grayscl/>
          </a:blip>
          <a:stretch>
            <a:fillRect/>
          </a:stretch>
        </p:blipFill>
        <p:spPr>
          <a:xfrm>
            <a:off x="3551817" y="3168601"/>
            <a:ext cx="476073" cy="724458"/>
          </a:xfrm>
          <a:prstGeom prst="rect">
            <a:avLst/>
          </a:prstGeom>
        </p:spPr>
      </p:pic>
      <p:sp>
        <p:nvSpPr>
          <p:cNvPr id="3" name="スライド番号プレースホルダー 2">
            <a:extLst>
              <a:ext uri="{FF2B5EF4-FFF2-40B4-BE49-F238E27FC236}">
                <a16:creationId xmlns:a16="http://schemas.microsoft.com/office/drawing/2014/main" id="{2EEC1401-266D-4310-B803-641CB5EF837B}"/>
              </a:ext>
            </a:extLst>
          </p:cNvPr>
          <p:cNvSpPr>
            <a:spLocks noGrp="1"/>
          </p:cNvSpPr>
          <p:nvPr>
            <p:ph type="sldNum" sz="quarter" idx="12"/>
          </p:nvPr>
        </p:nvSpPr>
        <p:spPr/>
        <p:txBody>
          <a:bodyPr/>
          <a:lstStyle/>
          <a:p>
            <a:fld id="{67391ED0-1D1A-6249-97C0-1521B31F7D8B}" type="slidenum">
              <a:rPr kumimoji="1" lang="ja-JP" altLang="en-US" smtClean="0"/>
              <a:t>8</a:t>
            </a:fld>
            <a:endParaRPr kumimoji="1" lang="ja-JP" altLang="en-US"/>
          </a:p>
        </p:txBody>
      </p:sp>
    </p:spTree>
    <p:extLst>
      <p:ext uri="{BB962C8B-B14F-4D97-AF65-F5344CB8AC3E}">
        <p14:creationId xmlns:p14="http://schemas.microsoft.com/office/powerpoint/2010/main" val="161533889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7392</TotalTime>
  <Words>9900</Words>
  <Application>Microsoft Macintosh PowerPoint</Application>
  <PresentationFormat>A4 210 x 297 mm</PresentationFormat>
  <Paragraphs>275</Paragraphs>
  <Slides>63</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63</vt:i4>
      </vt:variant>
    </vt:vector>
  </HeadingPairs>
  <TitlesOfParts>
    <vt:vector size="69" baseType="lpstr">
      <vt:lpstr>游ゴシック</vt:lpstr>
      <vt:lpstr>游ゴシック Light</vt:lpstr>
      <vt:lpstr>Arial</vt:lpstr>
      <vt:lpstr>Calibri</vt:lpstr>
      <vt:lpstr>Calibri Light</vt:lpstr>
      <vt:lpstr>Office テーマ</vt:lpstr>
      <vt:lpstr>数の複合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解答</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りょうのけいれつか</dc:title>
  <dc:creator>山本 大輝</dc:creator>
  <cp:lastModifiedBy>山本 大輝</cp:lastModifiedBy>
  <cp:revision>333</cp:revision>
  <cp:lastPrinted>2019-01-10T03:56:22Z</cp:lastPrinted>
  <dcterms:created xsi:type="dcterms:W3CDTF">2019-01-09T02:10:25Z</dcterms:created>
  <dcterms:modified xsi:type="dcterms:W3CDTF">2023-09-26T04:07:02Z</dcterms:modified>
</cp:coreProperties>
</file>